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colors22.xml" ContentType="application/vnd.openxmlformats-officedocument.drawingml.diagramColors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notesSlides/notesSlide12.xml" ContentType="application/vnd.openxmlformats-officedocument.presentationml.notesSlid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rawing21.xml" ContentType="application/vnd.ms-office.drawingml.diagramDrawing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ata21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notesSlides/notesSlide13.xml" ContentType="application/vnd.openxmlformats-officedocument.presentationml.notesSlide+xml"/>
  <Default Extension="wdp" ContentType="image/vnd.ms-photo"/>
  <Override PartName="/ppt/diagrams/drawing26.xml" ContentType="application/vnd.ms-office.drawingml.diagramDrawing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layout25.xml" ContentType="application/vnd.openxmlformats-officedocument.drawingml.diagramLayout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drawing11.xml" ContentType="application/vnd.ms-office.drawingml.diagramDrawing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drawing9.xml" ContentType="application/vnd.ms-office.drawingml.diagramDrawing+xml"/>
  <Override PartName="/ppt/diagrams/drawing23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notesSlides/notesSlide5.xml" ContentType="application/vnd.openxmlformats-officedocument.presentationml.notesSlide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27.xml" ContentType="application/vnd.openxmlformats-officedocument.drawingml.diagramStyle+xml"/>
  <Override PartName="/ppt/diagrams/drawing17.xml" ContentType="application/vnd.ms-office.drawingml.diagramDrawing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notesSlides/notesSlide11.xml" ContentType="application/vnd.openxmlformats-officedocument.presentationml.notesSlide+xml"/>
  <Override PartName="/ppt/diagrams/drawing24.xml" ContentType="application/vnd.ms-office.drawingml.diagramDrawing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drawing6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Default Extension="jpg" ContentType="image/jpeg"/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9"/>
  </p:notesMasterIdLst>
  <p:handoutMasterIdLst>
    <p:handoutMasterId r:id="rId30"/>
  </p:handoutMasterIdLst>
  <p:sldIdLst>
    <p:sldId id="257" r:id="rId3"/>
    <p:sldId id="279" r:id="rId4"/>
    <p:sldId id="283" r:id="rId5"/>
    <p:sldId id="259" r:id="rId6"/>
    <p:sldId id="263" r:id="rId7"/>
    <p:sldId id="271" r:id="rId8"/>
    <p:sldId id="262" r:id="rId9"/>
    <p:sldId id="261" r:id="rId10"/>
    <p:sldId id="260" r:id="rId11"/>
    <p:sldId id="281" r:id="rId12"/>
    <p:sldId id="264" r:id="rId13"/>
    <p:sldId id="265" r:id="rId14"/>
    <p:sldId id="272" r:id="rId15"/>
    <p:sldId id="266" r:id="rId16"/>
    <p:sldId id="267" r:id="rId17"/>
    <p:sldId id="268" r:id="rId18"/>
    <p:sldId id="269" r:id="rId19"/>
    <p:sldId id="282" r:id="rId20"/>
    <p:sldId id="270" r:id="rId21"/>
    <p:sldId id="273" r:id="rId22"/>
    <p:sldId id="278" r:id="rId23"/>
    <p:sldId id="277" r:id="rId24"/>
    <p:sldId id="274" r:id="rId25"/>
    <p:sldId id="275" r:id="rId26"/>
    <p:sldId id="276" r:id="rId27"/>
    <p:sldId id="280" r:id="rId28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F99"/>
    <a:srgbClr val="FFCCFF"/>
    <a:srgbClr val="FFCC00"/>
    <a:srgbClr val="D1B2E8"/>
    <a:srgbClr val="9900CC"/>
    <a:srgbClr val="DCEB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27" autoAdjust="0"/>
    <p:restoredTop sz="72291" autoAdjust="0"/>
  </p:normalViewPr>
  <p:slideViewPr>
    <p:cSldViewPr>
      <p:cViewPr>
        <p:scale>
          <a:sx n="57" d="100"/>
          <a:sy n="57" d="100"/>
        </p:scale>
        <p:origin x="-3138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image" Target="../media/image9.jp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image" Target="../media/image1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836EF4-F2C3-4BF0-A3E6-4B2CD563A5F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tr-TR"/>
        </a:p>
      </dgm:t>
    </dgm:pt>
    <dgm:pt modelId="{7EFA7315-2E74-462C-93C5-B11517FC1315}">
      <dgm:prSet custT="1"/>
      <dgm:spPr/>
      <dgm:t>
        <a:bodyPr/>
        <a:lstStyle/>
        <a:p>
          <a:pPr algn="ctr" rtl="0"/>
          <a:r>
            <a:rPr lang="tr-TR" sz="2600" b="1" dirty="0" smtClean="0"/>
            <a:t>İnsanı insan yapan ve gerçek benliği </a:t>
          </a:r>
          <a:r>
            <a:rPr lang="tr-TR" sz="2400" b="1" dirty="0" smtClean="0"/>
            <a:t>doğrultusunda</a:t>
          </a:r>
          <a:r>
            <a:rPr lang="tr-TR" sz="2600" b="1" dirty="0" smtClean="0"/>
            <a:t> davranmaya sevk eden tek kök var, o da </a:t>
          </a:r>
          <a:r>
            <a:rPr lang="tr-TR" sz="2800" b="1" dirty="0" smtClean="0">
              <a:solidFill>
                <a:srgbClr val="FFFF00"/>
              </a:solidFill>
            </a:rPr>
            <a:t>SEVGİ</a:t>
          </a:r>
          <a:endParaRPr lang="tr-TR" sz="2800" dirty="0">
            <a:solidFill>
              <a:srgbClr val="FFFF00"/>
            </a:solidFill>
          </a:endParaRPr>
        </a:p>
      </dgm:t>
    </dgm:pt>
    <dgm:pt modelId="{5F8C5DEF-1B59-4D7F-9A48-FCC0237D9AA8}" type="parTrans" cxnId="{B285E5E7-7F48-427C-A18C-2B6049B565F1}">
      <dgm:prSet/>
      <dgm:spPr/>
      <dgm:t>
        <a:bodyPr/>
        <a:lstStyle/>
        <a:p>
          <a:endParaRPr lang="tr-TR"/>
        </a:p>
      </dgm:t>
    </dgm:pt>
    <dgm:pt modelId="{A282E4FF-EBAB-4DEC-AF3F-C57266EB23F5}" type="sibTrans" cxnId="{B285E5E7-7F48-427C-A18C-2B6049B565F1}">
      <dgm:prSet/>
      <dgm:spPr/>
      <dgm:t>
        <a:bodyPr/>
        <a:lstStyle/>
        <a:p>
          <a:endParaRPr lang="tr-TR"/>
        </a:p>
      </dgm:t>
    </dgm:pt>
    <dgm:pt modelId="{413D2101-819F-4806-A4F3-9A3E76775173}">
      <dgm:prSet custT="1"/>
      <dgm:spPr/>
      <dgm:t>
        <a:bodyPr/>
        <a:lstStyle/>
        <a:p>
          <a:pPr algn="ctr" rtl="0"/>
          <a:r>
            <a:rPr lang="tr-TR" sz="2600" b="1" dirty="0" smtClean="0"/>
            <a:t>Çünkü insanı kendi benliği dışında bir varlığın </a:t>
          </a:r>
          <a:r>
            <a:rPr lang="tr-TR" sz="2400" b="1" dirty="0" err="1" smtClean="0"/>
            <a:t>ızdırabına</a:t>
          </a:r>
          <a:r>
            <a:rPr lang="tr-TR" sz="2600" b="1" dirty="0" smtClean="0"/>
            <a:t> dahil eden değerdir </a:t>
          </a:r>
          <a:r>
            <a:rPr lang="tr-TR" sz="2800" b="1" dirty="0" smtClean="0">
              <a:solidFill>
                <a:srgbClr val="7030A0"/>
              </a:solidFill>
            </a:rPr>
            <a:t>SEVGİ</a:t>
          </a:r>
          <a:endParaRPr lang="tr-TR" sz="2800" dirty="0">
            <a:solidFill>
              <a:srgbClr val="7030A0"/>
            </a:solidFill>
          </a:endParaRPr>
        </a:p>
      </dgm:t>
    </dgm:pt>
    <dgm:pt modelId="{A6BF350F-DF68-4DCB-B0D5-719E4F7CECC6}" type="parTrans" cxnId="{7E7C63A8-EE27-4707-AC80-ACC5FABB492B}">
      <dgm:prSet/>
      <dgm:spPr/>
      <dgm:t>
        <a:bodyPr/>
        <a:lstStyle/>
        <a:p>
          <a:endParaRPr lang="tr-TR"/>
        </a:p>
      </dgm:t>
    </dgm:pt>
    <dgm:pt modelId="{855E1C3F-27B6-4883-959B-7F076CCF3EC4}" type="sibTrans" cxnId="{7E7C63A8-EE27-4707-AC80-ACC5FABB492B}">
      <dgm:prSet/>
      <dgm:spPr/>
      <dgm:t>
        <a:bodyPr/>
        <a:lstStyle/>
        <a:p>
          <a:endParaRPr lang="tr-TR"/>
        </a:p>
      </dgm:t>
    </dgm:pt>
    <dgm:pt modelId="{736ED545-44D4-4CBE-8D00-2790F4066D13}">
      <dgm:prSet custT="1"/>
      <dgm:spPr/>
      <dgm:t>
        <a:bodyPr/>
        <a:lstStyle/>
        <a:p>
          <a:pPr algn="ctr" rtl="0"/>
          <a:r>
            <a:rPr lang="tr-TR" sz="2400" b="1" dirty="0" smtClean="0"/>
            <a:t>Aslında</a:t>
          </a:r>
          <a:r>
            <a:rPr lang="tr-TR" sz="2600" b="1" dirty="0" smtClean="0"/>
            <a:t> ‘ahlaklı’ diye nitelendirilebilecek tüm davranışların ve değerin temeli, var oluşun ana nüvesidir, </a:t>
          </a:r>
          <a:r>
            <a:rPr lang="tr-TR" sz="2800" b="1" dirty="0" smtClean="0">
              <a:solidFill>
                <a:srgbClr val="7030A0"/>
              </a:solidFill>
            </a:rPr>
            <a:t>SEVGİ</a:t>
          </a:r>
          <a:endParaRPr lang="tr-TR" sz="2800" dirty="0">
            <a:solidFill>
              <a:srgbClr val="7030A0"/>
            </a:solidFill>
          </a:endParaRPr>
        </a:p>
      </dgm:t>
    </dgm:pt>
    <dgm:pt modelId="{5C95EBCC-CD47-48F3-B25B-29D640097326}" type="parTrans" cxnId="{7CCF56AD-6130-4147-98F6-2857C8DE0E4D}">
      <dgm:prSet/>
      <dgm:spPr/>
      <dgm:t>
        <a:bodyPr/>
        <a:lstStyle/>
        <a:p>
          <a:endParaRPr lang="tr-TR"/>
        </a:p>
      </dgm:t>
    </dgm:pt>
    <dgm:pt modelId="{C9FA29AC-B28A-4076-B394-19C0C851AE34}" type="sibTrans" cxnId="{7CCF56AD-6130-4147-98F6-2857C8DE0E4D}">
      <dgm:prSet/>
      <dgm:spPr/>
      <dgm:t>
        <a:bodyPr/>
        <a:lstStyle/>
        <a:p>
          <a:endParaRPr lang="tr-TR"/>
        </a:p>
      </dgm:t>
    </dgm:pt>
    <dgm:pt modelId="{2887BAF9-8097-449A-A861-B886FBB229CC}" type="pres">
      <dgm:prSet presAssocID="{34836EF4-F2C3-4BF0-A3E6-4B2CD563A5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A1BFC14-1A2B-48C1-A994-9DC271010965}" type="pres">
      <dgm:prSet presAssocID="{7EFA7315-2E74-462C-93C5-B11517FC1315}" presName="parentText" presStyleLbl="node1" presStyleIdx="0" presStyleCnt="3" custLinFactY="-4577" custLinFactNeighborX="-319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8A2D51-D9DF-4B06-B5DA-604D50C6A4A9}" type="pres">
      <dgm:prSet presAssocID="{A282E4FF-EBAB-4DEC-AF3F-C57266EB23F5}" presName="spacer" presStyleCnt="0"/>
      <dgm:spPr/>
    </dgm:pt>
    <dgm:pt modelId="{0FB2A303-D9CF-45AC-909D-C3FF1DDB418D}" type="pres">
      <dgm:prSet presAssocID="{413D2101-819F-4806-A4F3-9A3E7677517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FAA98A-4148-4CB9-B0E3-AAD9A3B329EF}" type="pres">
      <dgm:prSet presAssocID="{855E1C3F-27B6-4883-959B-7F076CCF3EC4}" presName="spacer" presStyleCnt="0"/>
      <dgm:spPr/>
    </dgm:pt>
    <dgm:pt modelId="{DB0F5528-EC26-4EB5-8432-52645E15132A}" type="pres">
      <dgm:prSet presAssocID="{736ED545-44D4-4CBE-8D00-2790F4066D1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A899819-904A-4EDB-B187-C90B45B38E57}" type="presOf" srcId="{7EFA7315-2E74-462C-93C5-B11517FC1315}" destId="{6A1BFC14-1A2B-48C1-A994-9DC271010965}" srcOrd="0" destOrd="0" presId="urn:microsoft.com/office/officeart/2005/8/layout/vList2"/>
    <dgm:cxn modelId="{66EE22B5-D2DF-486E-8B0A-7596A75F814E}" type="presOf" srcId="{736ED545-44D4-4CBE-8D00-2790F4066D13}" destId="{DB0F5528-EC26-4EB5-8432-52645E15132A}" srcOrd="0" destOrd="0" presId="urn:microsoft.com/office/officeart/2005/8/layout/vList2"/>
    <dgm:cxn modelId="{03E87AE8-63C6-4323-A1BC-8E80FAC60E03}" type="presOf" srcId="{34836EF4-F2C3-4BF0-A3E6-4B2CD563A5F1}" destId="{2887BAF9-8097-449A-A861-B886FBB229CC}" srcOrd="0" destOrd="0" presId="urn:microsoft.com/office/officeart/2005/8/layout/vList2"/>
    <dgm:cxn modelId="{7CCF56AD-6130-4147-98F6-2857C8DE0E4D}" srcId="{34836EF4-F2C3-4BF0-A3E6-4B2CD563A5F1}" destId="{736ED545-44D4-4CBE-8D00-2790F4066D13}" srcOrd="2" destOrd="0" parTransId="{5C95EBCC-CD47-48F3-B25B-29D640097326}" sibTransId="{C9FA29AC-B28A-4076-B394-19C0C851AE34}"/>
    <dgm:cxn modelId="{7E7C63A8-EE27-4707-AC80-ACC5FABB492B}" srcId="{34836EF4-F2C3-4BF0-A3E6-4B2CD563A5F1}" destId="{413D2101-819F-4806-A4F3-9A3E76775173}" srcOrd="1" destOrd="0" parTransId="{A6BF350F-DF68-4DCB-B0D5-719E4F7CECC6}" sibTransId="{855E1C3F-27B6-4883-959B-7F076CCF3EC4}"/>
    <dgm:cxn modelId="{B285E5E7-7F48-427C-A18C-2B6049B565F1}" srcId="{34836EF4-F2C3-4BF0-A3E6-4B2CD563A5F1}" destId="{7EFA7315-2E74-462C-93C5-B11517FC1315}" srcOrd="0" destOrd="0" parTransId="{5F8C5DEF-1B59-4D7F-9A48-FCC0237D9AA8}" sibTransId="{A282E4FF-EBAB-4DEC-AF3F-C57266EB23F5}"/>
    <dgm:cxn modelId="{5A2DB86C-9390-4A45-A0DB-39C28FB62187}" type="presOf" srcId="{413D2101-819F-4806-A4F3-9A3E76775173}" destId="{0FB2A303-D9CF-45AC-909D-C3FF1DDB418D}" srcOrd="0" destOrd="0" presId="urn:microsoft.com/office/officeart/2005/8/layout/vList2"/>
    <dgm:cxn modelId="{0CB371C7-D227-4F65-BBC6-B6A277461533}" type="presParOf" srcId="{2887BAF9-8097-449A-A861-B886FBB229CC}" destId="{6A1BFC14-1A2B-48C1-A994-9DC271010965}" srcOrd="0" destOrd="0" presId="urn:microsoft.com/office/officeart/2005/8/layout/vList2"/>
    <dgm:cxn modelId="{1917D71D-619F-43D0-8EC5-2CA46F324BD7}" type="presParOf" srcId="{2887BAF9-8097-449A-A861-B886FBB229CC}" destId="{868A2D51-D9DF-4B06-B5DA-604D50C6A4A9}" srcOrd="1" destOrd="0" presId="urn:microsoft.com/office/officeart/2005/8/layout/vList2"/>
    <dgm:cxn modelId="{92274835-DAE4-41B5-9CE1-71538E3F2112}" type="presParOf" srcId="{2887BAF9-8097-449A-A861-B886FBB229CC}" destId="{0FB2A303-D9CF-45AC-909D-C3FF1DDB418D}" srcOrd="2" destOrd="0" presId="urn:microsoft.com/office/officeart/2005/8/layout/vList2"/>
    <dgm:cxn modelId="{15D7F44E-C22B-400F-AEF6-A8F602906C51}" type="presParOf" srcId="{2887BAF9-8097-449A-A861-B886FBB229CC}" destId="{86FAA98A-4148-4CB9-B0E3-AAD9A3B329EF}" srcOrd="3" destOrd="0" presId="urn:microsoft.com/office/officeart/2005/8/layout/vList2"/>
    <dgm:cxn modelId="{2E26FB38-2AD0-4FB2-B4DD-86809B961E71}" type="presParOf" srcId="{2887BAF9-8097-449A-A861-B886FBB229CC}" destId="{DB0F5528-EC26-4EB5-8432-52645E15132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2A96A3F-12F4-4A47-A9E2-A684B2551910}" type="doc">
      <dgm:prSet loTypeId="urn:microsoft.com/office/officeart/2005/8/layout/hProcess11" loCatId="process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5AA44639-6BC7-4D73-A313-F1578ABA3D15}">
      <dgm:prSet custT="1"/>
      <dgm:spPr/>
      <dgm:t>
        <a:bodyPr/>
        <a:lstStyle/>
        <a:p>
          <a:pPr rtl="0"/>
          <a:r>
            <a:rPr lang="tr-TR" sz="36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Ama bunun için…</a:t>
          </a:r>
          <a:endParaRPr lang="tr-TR" sz="3600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75A94B00-23FF-483F-B9F9-9965E874E27A}" type="parTrans" cxnId="{4D5D89B0-D4A2-4944-8466-02A4268E4364}">
      <dgm:prSet/>
      <dgm:spPr/>
      <dgm:t>
        <a:bodyPr/>
        <a:lstStyle/>
        <a:p>
          <a:endParaRPr lang="tr-TR"/>
        </a:p>
      </dgm:t>
    </dgm:pt>
    <dgm:pt modelId="{D1560A3C-4DDA-45E3-B0F8-4EF9B5FDF32B}" type="sibTrans" cxnId="{4D5D89B0-D4A2-4944-8466-02A4268E4364}">
      <dgm:prSet/>
      <dgm:spPr/>
      <dgm:t>
        <a:bodyPr/>
        <a:lstStyle/>
        <a:p>
          <a:endParaRPr lang="tr-TR"/>
        </a:p>
      </dgm:t>
    </dgm:pt>
    <dgm:pt modelId="{F7AC49F8-F7CD-4BE2-834D-77527C4D77A3}">
      <dgm:prSet custT="1"/>
      <dgm:spPr/>
      <dgm:t>
        <a:bodyPr/>
        <a:lstStyle/>
        <a:p>
          <a:pPr rtl="0"/>
          <a:r>
            <a:rPr lang="tr-TR" sz="36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Sevmeyi bilmek gerekir</a:t>
          </a:r>
          <a:endParaRPr lang="tr-TR" sz="3600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gm:t>
    </dgm:pt>
    <dgm:pt modelId="{F43EDD15-5319-4ABF-9755-827FF65567F5}" type="parTrans" cxnId="{14EA9ABB-AEFB-4862-89F0-22EA667A5633}">
      <dgm:prSet/>
      <dgm:spPr/>
      <dgm:t>
        <a:bodyPr/>
        <a:lstStyle/>
        <a:p>
          <a:endParaRPr lang="tr-TR"/>
        </a:p>
      </dgm:t>
    </dgm:pt>
    <dgm:pt modelId="{2E3F851B-B700-471C-98A8-014FA266A8EE}" type="sibTrans" cxnId="{14EA9ABB-AEFB-4862-89F0-22EA667A5633}">
      <dgm:prSet/>
      <dgm:spPr/>
      <dgm:t>
        <a:bodyPr/>
        <a:lstStyle/>
        <a:p>
          <a:endParaRPr lang="tr-TR"/>
        </a:p>
      </dgm:t>
    </dgm:pt>
    <dgm:pt modelId="{B8731AC4-FC04-4164-845E-4FDCF86B315D}" type="pres">
      <dgm:prSet presAssocID="{B2A96A3F-12F4-4A47-A9E2-A684B255191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D9FE04D-41D0-4FCF-8BF8-3BDCF78083F5}" type="pres">
      <dgm:prSet presAssocID="{B2A96A3F-12F4-4A47-A9E2-A684B2551910}" presName="arrow" presStyleLbl="bgShp" presStyleIdx="0" presStyleCnt="1"/>
      <dgm:spPr/>
    </dgm:pt>
    <dgm:pt modelId="{21787D68-6D95-4794-A7BF-792749FCAA88}" type="pres">
      <dgm:prSet presAssocID="{B2A96A3F-12F4-4A47-A9E2-A684B2551910}" presName="points" presStyleCnt="0"/>
      <dgm:spPr/>
    </dgm:pt>
    <dgm:pt modelId="{1B76225E-5ADF-42B8-BEF1-CBE9CAF3E775}" type="pres">
      <dgm:prSet presAssocID="{5AA44639-6BC7-4D73-A313-F1578ABA3D15}" presName="compositeA" presStyleCnt="0"/>
      <dgm:spPr/>
    </dgm:pt>
    <dgm:pt modelId="{864CB047-C231-450E-9884-68D39C70C79C}" type="pres">
      <dgm:prSet presAssocID="{5AA44639-6BC7-4D73-A313-F1578ABA3D15}" presName="textA" presStyleLbl="revTx" presStyleIdx="0" presStyleCnt="2" custFlipHor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F417310-8326-4C69-A39C-7ADE37AD79E6}" type="pres">
      <dgm:prSet presAssocID="{5AA44639-6BC7-4D73-A313-F1578ABA3D15}" presName="circleA" presStyleLbl="node1" presStyleIdx="0" presStyleCnt="2"/>
      <dgm:spPr/>
    </dgm:pt>
    <dgm:pt modelId="{17903D81-134B-464F-A85C-A6F2A7491436}" type="pres">
      <dgm:prSet presAssocID="{5AA44639-6BC7-4D73-A313-F1578ABA3D15}" presName="spaceA" presStyleCnt="0"/>
      <dgm:spPr/>
    </dgm:pt>
    <dgm:pt modelId="{C990DC3B-FC2E-4657-9839-F34D21A34D4B}" type="pres">
      <dgm:prSet presAssocID="{D1560A3C-4DDA-45E3-B0F8-4EF9B5FDF32B}" presName="space" presStyleCnt="0"/>
      <dgm:spPr/>
    </dgm:pt>
    <dgm:pt modelId="{359E5D77-AAD6-4A94-B8C6-3780A31467E7}" type="pres">
      <dgm:prSet presAssocID="{F7AC49F8-F7CD-4BE2-834D-77527C4D77A3}" presName="compositeB" presStyleCnt="0"/>
      <dgm:spPr/>
    </dgm:pt>
    <dgm:pt modelId="{44C2449A-BBA4-4A84-8557-66ED040C15F8}" type="pres">
      <dgm:prSet presAssocID="{F7AC49F8-F7CD-4BE2-834D-77527C4D77A3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4A33D4-26D2-46AA-A1C1-5953CB61B557}" type="pres">
      <dgm:prSet presAssocID="{F7AC49F8-F7CD-4BE2-834D-77527C4D77A3}" presName="circleB" presStyleLbl="node1" presStyleIdx="1" presStyleCnt="2"/>
      <dgm:spPr/>
    </dgm:pt>
    <dgm:pt modelId="{B5361DF6-027C-4E9B-93B6-8970C0662F17}" type="pres">
      <dgm:prSet presAssocID="{F7AC49F8-F7CD-4BE2-834D-77527C4D77A3}" presName="spaceB" presStyleCnt="0"/>
      <dgm:spPr/>
    </dgm:pt>
  </dgm:ptLst>
  <dgm:cxnLst>
    <dgm:cxn modelId="{14EA9ABB-AEFB-4862-89F0-22EA667A5633}" srcId="{B2A96A3F-12F4-4A47-A9E2-A684B2551910}" destId="{F7AC49F8-F7CD-4BE2-834D-77527C4D77A3}" srcOrd="1" destOrd="0" parTransId="{F43EDD15-5319-4ABF-9755-827FF65567F5}" sibTransId="{2E3F851B-B700-471C-98A8-014FA266A8EE}"/>
    <dgm:cxn modelId="{4D5D89B0-D4A2-4944-8466-02A4268E4364}" srcId="{B2A96A3F-12F4-4A47-A9E2-A684B2551910}" destId="{5AA44639-6BC7-4D73-A313-F1578ABA3D15}" srcOrd="0" destOrd="0" parTransId="{75A94B00-23FF-483F-B9F9-9965E874E27A}" sibTransId="{D1560A3C-4DDA-45E3-B0F8-4EF9B5FDF32B}"/>
    <dgm:cxn modelId="{763E5C6D-AE73-486C-BE33-0205221661CA}" type="presOf" srcId="{5AA44639-6BC7-4D73-A313-F1578ABA3D15}" destId="{864CB047-C231-450E-9884-68D39C70C79C}" srcOrd="0" destOrd="0" presId="urn:microsoft.com/office/officeart/2005/8/layout/hProcess11"/>
    <dgm:cxn modelId="{DDF64B5E-6A85-4CEB-9B8C-0B30C8024AE2}" type="presOf" srcId="{F7AC49F8-F7CD-4BE2-834D-77527C4D77A3}" destId="{44C2449A-BBA4-4A84-8557-66ED040C15F8}" srcOrd="0" destOrd="0" presId="urn:microsoft.com/office/officeart/2005/8/layout/hProcess11"/>
    <dgm:cxn modelId="{A59F6FAE-5AF2-4FF0-80F1-4CE7D3D195E1}" type="presOf" srcId="{B2A96A3F-12F4-4A47-A9E2-A684B2551910}" destId="{B8731AC4-FC04-4164-845E-4FDCF86B315D}" srcOrd="0" destOrd="0" presId="urn:microsoft.com/office/officeart/2005/8/layout/hProcess11"/>
    <dgm:cxn modelId="{8600E2C8-50FE-415C-8277-1658468A672D}" type="presParOf" srcId="{B8731AC4-FC04-4164-845E-4FDCF86B315D}" destId="{9D9FE04D-41D0-4FCF-8BF8-3BDCF78083F5}" srcOrd="0" destOrd="0" presId="urn:microsoft.com/office/officeart/2005/8/layout/hProcess11"/>
    <dgm:cxn modelId="{F665DEBE-AD92-410F-9F5B-BDCAC9429014}" type="presParOf" srcId="{B8731AC4-FC04-4164-845E-4FDCF86B315D}" destId="{21787D68-6D95-4794-A7BF-792749FCAA88}" srcOrd="1" destOrd="0" presId="urn:microsoft.com/office/officeart/2005/8/layout/hProcess11"/>
    <dgm:cxn modelId="{AFA229B6-F013-4FCF-B38A-ADD072920309}" type="presParOf" srcId="{21787D68-6D95-4794-A7BF-792749FCAA88}" destId="{1B76225E-5ADF-42B8-BEF1-CBE9CAF3E775}" srcOrd="0" destOrd="0" presId="urn:microsoft.com/office/officeart/2005/8/layout/hProcess11"/>
    <dgm:cxn modelId="{E0D39723-DDEA-440A-B532-9D00B3FF7EDE}" type="presParOf" srcId="{1B76225E-5ADF-42B8-BEF1-CBE9CAF3E775}" destId="{864CB047-C231-450E-9884-68D39C70C79C}" srcOrd="0" destOrd="0" presId="urn:microsoft.com/office/officeart/2005/8/layout/hProcess11"/>
    <dgm:cxn modelId="{69E1D37B-87BA-4B12-9035-DB94B488296C}" type="presParOf" srcId="{1B76225E-5ADF-42B8-BEF1-CBE9CAF3E775}" destId="{4F417310-8326-4C69-A39C-7ADE37AD79E6}" srcOrd="1" destOrd="0" presId="urn:microsoft.com/office/officeart/2005/8/layout/hProcess11"/>
    <dgm:cxn modelId="{312440E2-E8F6-49EA-904B-FD790967A269}" type="presParOf" srcId="{1B76225E-5ADF-42B8-BEF1-CBE9CAF3E775}" destId="{17903D81-134B-464F-A85C-A6F2A7491436}" srcOrd="2" destOrd="0" presId="urn:microsoft.com/office/officeart/2005/8/layout/hProcess11"/>
    <dgm:cxn modelId="{11E6DF23-7CE6-45DA-B471-CCC25DCD7915}" type="presParOf" srcId="{21787D68-6D95-4794-A7BF-792749FCAA88}" destId="{C990DC3B-FC2E-4657-9839-F34D21A34D4B}" srcOrd="1" destOrd="0" presId="urn:microsoft.com/office/officeart/2005/8/layout/hProcess11"/>
    <dgm:cxn modelId="{AAC20A27-B049-4B0D-BAD2-0462E6D16DBF}" type="presParOf" srcId="{21787D68-6D95-4794-A7BF-792749FCAA88}" destId="{359E5D77-AAD6-4A94-B8C6-3780A31467E7}" srcOrd="2" destOrd="0" presId="urn:microsoft.com/office/officeart/2005/8/layout/hProcess11"/>
    <dgm:cxn modelId="{24E96086-882A-4552-87B1-594CF964C8B7}" type="presParOf" srcId="{359E5D77-AAD6-4A94-B8C6-3780A31467E7}" destId="{44C2449A-BBA4-4A84-8557-66ED040C15F8}" srcOrd="0" destOrd="0" presId="urn:microsoft.com/office/officeart/2005/8/layout/hProcess11"/>
    <dgm:cxn modelId="{E8160345-DBE1-4587-92C5-8307D4574C71}" type="presParOf" srcId="{359E5D77-AAD6-4A94-B8C6-3780A31467E7}" destId="{0D4A33D4-26D2-46AA-A1C1-5953CB61B557}" srcOrd="1" destOrd="0" presId="urn:microsoft.com/office/officeart/2005/8/layout/hProcess11"/>
    <dgm:cxn modelId="{DAC9789F-9BFD-4BF6-A9BF-C3655F9281E1}" type="presParOf" srcId="{359E5D77-AAD6-4A94-B8C6-3780A31467E7}" destId="{B5361DF6-027C-4E9B-93B6-8970C0662F1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0BD8F0C-34D9-47B5-B4D7-454B1F86B845}" type="doc">
      <dgm:prSet loTypeId="urn:microsoft.com/office/officeart/2005/8/layout/list1" loCatId="list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E4F030C4-CD35-4F94-A9A9-F6E6D08943EC}">
      <dgm:prSet custT="1"/>
      <dgm:spPr/>
      <dgm:t>
        <a:bodyPr/>
        <a:lstStyle/>
        <a:p>
          <a:pPr rtl="0"/>
          <a:r>
            <a:rPr lang="tr-TR" sz="2400" dirty="0" smtClean="0"/>
            <a:t>«eğer türü sevgi»           beklentileri vardır, bencildir.</a:t>
          </a:r>
          <a:endParaRPr lang="tr-TR" sz="2400" dirty="0"/>
        </a:p>
      </dgm:t>
    </dgm:pt>
    <dgm:pt modelId="{C46A6820-E39F-47E0-B887-91CF8E196BF3}" type="parTrans" cxnId="{6FC2B9F2-FB75-4A52-A2BF-4F5A2EC6023F}">
      <dgm:prSet/>
      <dgm:spPr/>
      <dgm:t>
        <a:bodyPr/>
        <a:lstStyle/>
        <a:p>
          <a:endParaRPr lang="tr-TR"/>
        </a:p>
      </dgm:t>
    </dgm:pt>
    <dgm:pt modelId="{CFC3030B-B280-4637-8A2F-B1B34432F608}" type="sibTrans" cxnId="{6FC2B9F2-FB75-4A52-A2BF-4F5A2EC6023F}">
      <dgm:prSet/>
      <dgm:spPr/>
      <dgm:t>
        <a:bodyPr/>
        <a:lstStyle/>
        <a:p>
          <a:endParaRPr lang="tr-TR"/>
        </a:p>
      </dgm:t>
    </dgm:pt>
    <dgm:pt modelId="{897B7052-EBE0-4EE6-B09F-01FBF8662964}">
      <dgm:prSet custT="1"/>
      <dgm:spPr/>
      <dgm:t>
        <a:bodyPr/>
        <a:lstStyle/>
        <a:p>
          <a:pPr rtl="0"/>
          <a:r>
            <a:rPr lang="tr-TR" sz="2400" dirty="0" smtClean="0"/>
            <a:t>«çünkü türü sevgi»           bir nitelik, bir başarı vardır, kabul edilebilir.</a:t>
          </a:r>
          <a:endParaRPr lang="tr-TR" sz="2400" dirty="0"/>
        </a:p>
      </dgm:t>
    </dgm:pt>
    <dgm:pt modelId="{36E3A324-03C4-45C0-8B16-2C37D26357BE}" type="parTrans" cxnId="{13BC1A6B-4703-44B5-ADCE-2A3AE23DB034}">
      <dgm:prSet/>
      <dgm:spPr/>
      <dgm:t>
        <a:bodyPr/>
        <a:lstStyle/>
        <a:p>
          <a:endParaRPr lang="tr-TR"/>
        </a:p>
      </dgm:t>
    </dgm:pt>
    <dgm:pt modelId="{7ED05552-190F-4B1C-8A5E-957A59A42C8B}" type="sibTrans" cxnId="{13BC1A6B-4703-44B5-ADCE-2A3AE23DB034}">
      <dgm:prSet/>
      <dgm:spPr/>
      <dgm:t>
        <a:bodyPr/>
        <a:lstStyle/>
        <a:p>
          <a:endParaRPr lang="tr-TR"/>
        </a:p>
      </dgm:t>
    </dgm:pt>
    <dgm:pt modelId="{7D53A65F-96B6-4492-95BF-273BB452018D}">
      <dgm:prSet custT="1"/>
      <dgm:spPr/>
      <dgm:t>
        <a:bodyPr/>
        <a:lstStyle/>
        <a:p>
          <a:pPr rtl="0"/>
          <a:r>
            <a:rPr lang="tr-TR" sz="2400" dirty="0" smtClean="0"/>
            <a:t>«rağmen türü sevgi»              olmasına ya da olmamasına bakmaz, yürekleri ısıtandır.</a:t>
          </a:r>
          <a:endParaRPr lang="tr-TR" sz="2400" dirty="0"/>
        </a:p>
      </dgm:t>
    </dgm:pt>
    <dgm:pt modelId="{3C52C0DD-4EE3-46A3-AE44-58498271F256}" type="parTrans" cxnId="{4BC49E24-9706-456B-92DA-65664DDBB040}">
      <dgm:prSet/>
      <dgm:spPr/>
      <dgm:t>
        <a:bodyPr/>
        <a:lstStyle/>
        <a:p>
          <a:endParaRPr lang="tr-TR"/>
        </a:p>
      </dgm:t>
    </dgm:pt>
    <dgm:pt modelId="{EDEC0C20-E9BB-4C44-8E5C-3A20F29BDFE3}" type="sibTrans" cxnId="{4BC49E24-9706-456B-92DA-65664DDBB040}">
      <dgm:prSet/>
      <dgm:spPr/>
      <dgm:t>
        <a:bodyPr/>
        <a:lstStyle/>
        <a:p>
          <a:endParaRPr lang="tr-TR"/>
        </a:p>
      </dgm:t>
    </dgm:pt>
    <dgm:pt modelId="{BA7D24DA-D236-491C-B147-4A3419FC2F4C}" type="pres">
      <dgm:prSet presAssocID="{A0BD8F0C-34D9-47B5-B4D7-454B1F86B84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82522D1-9811-485B-853E-719C70D476B1}" type="pres">
      <dgm:prSet presAssocID="{E4F030C4-CD35-4F94-A9A9-F6E6D08943EC}" presName="parentLin" presStyleCnt="0"/>
      <dgm:spPr/>
    </dgm:pt>
    <dgm:pt modelId="{66EB2002-28E8-44CC-B523-87708E66A46A}" type="pres">
      <dgm:prSet presAssocID="{E4F030C4-CD35-4F94-A9A9-F6E6D08943EC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524803A3-0F7B-4E5B-9DB0-269121505727}" type="pres">
      <dgm:prSet presAssocID="{E4F030C4-CD35-4F94-A9A9-F6E6D08943E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47AE00-747B-4D5A-A971-33D1CAE20B42}" type="pres">
      <dgm:prSet presAssocID="{E4F030C4-CD35-4F94-A9A9-F6E6D08943EC}" presName="negativeSpace" presStyleCnt="0"/>
      <dgm:spPr/>
    </dgm:pt>
    <dgm:pt modelId="{7A6FF93F-199A-4A5C-8743-E6280C46A326}" type="pres">
      <dgm:prSet presAssocID="{E4F030C4-CD35-4F94-A9A9-F6E6D08943EC}" presName="childText" presStyleLbl="conFgAcc1" presStyleIdx="0" presStyleCnt="3">
        <dgm:presLayoutVars>
          <dgm:bulletEnabled val="1"/>
        </dgm:presLayoutVars>
      </dgm:prSet>
      <dgm:spPr/>
    </dgm:pt>
    <dgm:pt modelId="{1E0EA37E-EF81-4EFF-8E65-E2DF35BDB4D7}" type="pres">
      <dgm:prSet presAssocID="{CFC3030B-B280-4637-8A2F-B1B34432F608}" presName="spaceBetweenRectangles" presStyleCnt="0"/>
      <dgm:spPr/>
    </dgm:pt>
    <dgm:pt modelId="{E71CD087-901F-48CA-9F43-362ECF3F68ED}" type="pres">
      <dgm:prSet presAssocID="{897B7052-EBE0-4EE6-B09F-01FBF8662964}" presName="parentLin" presStyleCnt="0"/>
      <dgm:spPr/>
    </dgm:pt>
    <dgm:pt modelId="{DCBFE303-B8BD-4D80-9EA8-07A05D38B6ED}" type="pres">
      <dgm:prSet presAssocID="{897B7052-EBE0-4EE6-B09F-01FBF8662964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FCBDDD32-1866-4FEC-8429-35BE6407AF48}" type="pres">
      <dgm:prSet presAssocID="{897B7052-EBE0-4EE6-B09F-01FBF866296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24ABEB2-7D37-46CC-B7EE-D3641B830507}" type="pres">
      <dgm:prSet presAssocID="{897B7052-EBE0-4EE6-B09F-01FBF8662964}" presName="negativeSpace" presStyleCnt="0"/>
      <dgm:spPr/>
    </dgm:pt>
    <dgm:pt modelId="{ECCA8B17-7CAB-40FF-B3F4-9B4F660B856E}" type="pres">
      <dgm:prSet presAssocID="{897B7052-EBE0-4EE6-B09F-01FBF8662964}" presName="childText" presStyleLbl="conFgAcc1" presStyleIdx="1" presStyleCnt="3">
        <dgm:presLayoutVars>
          <dgm:bulletEnabled val="1"/>
        </dgm:presLayoutVars>
      </dgm:prSet>
      <dgm:spPr/>
    </dgm:pt>
    <dgm:pt modelId="{B16A3F28-ED75-43D7-B7A4-A1DC40B4CF9A}" type="pres">
      <dgm:prSet presAssocID="{7ED05552-190F-4B1C-8A5E-957A59A42C8B}" presName="spaceBetweenRectangles" presStyleCnt="0"/>
      <dgm:spPr/>
    </dgm:pt>
    <dgm:pt modelId="{503CF3B9-5615-4A24-9C7B-A74358347A9F}" type="pres">
      <dgm:prSet presAssocID="{7D53A65F-96B6-4492-95BF-273BB452018D}" presName="parentLin" presStyleCnt="0"/>
      <dgm:spPr/>
    </dgm:pt>
    <dgm:pt modelId="{4732501C-EA0F-428E-9A78-77884E01E012}" type="pres">
      <dgm:prSet presAssocID="{7D53A65F-96B6-4492-95BF-273BB452018D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E92A1005-6298-4127-8670-151AA77C70D8}" type="pres">
      <dgm:prSet presAssocID="{7D53A65F-96B6-4492-95BF-273BB452018D}" presName="parentText" presStyleLbl="node1" presStyleIdx="2" presStyleCnt="3" custScaleY="13459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737B0E1-47E7-4E92-8657-BC3E8F374FEF}" type="pres">
      <dgm:prSet presAssocID="{7D53A65F-96B6-4492-95BF-273BB452018D}" presName="negativeSpace" presStyleCnt="0"/>
      <dgm:spPr/>
    </dgm:pt>
    <dgm:pt modelId="{5157C780-89E4-4EC8-83A8-6B8251BB91A0}" type="pres">
      <dgm:prSet presAssocID="{7D53A65F-96B6-4492-95BF-273BB452018D}" presName="childText" presStyleLbl="conFgAcc1" presStyleIdx="2" presStyleCnt="3" custLinFactNeighborX="885" custLinFactNeighborY="34952">
        <dgm:presLayoutVars>
          <dgm:bulletEnabled val="1"/>
        </dgm:presLayoutVars>
      </dgm:prSet>
      <dgm:spPr/>
    </dgm:pt>
  </dgm:ptLst>
  <dgm:cxnLst>
    <dgm:cxn modelId="{7818724D-AF3A-4B59-B21F-4D9185703571}" type="presOf" srcId="{897B7052-EBE0-4EE6-B09F-01FBF8662964}" destId="{DCBFE303-B8BD-4D80-9EA8-07A05D38B6ED}" srcOrd="0" destOrd="0" presId="urn:microsoft.com/office/officeart/2005/8/layout/list1"/>
    <dgm:cxn modelId="{0EC918E3-4E9A-477B-A176-0A059FE97BF1}" type="presOf" srcId="{7D53A65F-96B6-4492-95BF-273BB452018D}" destId="{4732501C-EA0F-428E-9A78-77884E01E012}" srcOrd="0" destOrd="0" presId="urn:microsoft.com/office/officeart/2005/8/layout/list1"/>
    <dgm:cxn modelId="{33CC2666-0902-460D-BEA8-694E932E2038}" type="presOf" srcId="{A0BD8F0C-34D9-47B5-B4D7-454B1F86B845}" destId="{BA7D24DA-D236-491C-B147-4A3419FC2F4C}" srcOrd="0" destOrd="0" presId="urn:microsoft.com/office/officeart/2005/8/layout/list1"/>
    <dgm:cxn modelId="{7EF1BAF5-51E2-473E-917E-DB14D23E1CB2}" type="presOf" srcId="{897B7052-EBE0-4EE6-B09F-01FBF8662964}" destId="{FCBDDD32-1866-4FEC-8429-35BE6407AF48}" srcOrd="1" destOrd="0" presId="urn:microsoft.com/office/officeart/2005/8/layout/list1"/>
    <dgm:cxn modelId="{BEF6B220-CEC2-4F51-B514-5436FA9427DC}" type="presOf" srcId="{E4F030C4-CD35-4F94-A9A9-F6E6D08943EC}" destId="{66EB2002-28E8-44CC-B523-87708E66A46A}" srcOrd="0" destOrd="0" presId="urn:microsoft.com/office/officeart/2005/8/layout/list1"/>
    <dgm:cxn modelId="{D168558C-A545-414E-9191-BE3CB57665C7}" type="presOf" srcId="{E4F030C4-CD35-4F94-A9A9-F6E6D08943EC}" destId="{524803A3-0F7B-4E5B-9DB0-269121505727}" srcOrd="1" destOrd="0" presId="urn:microsoft.com/office/officeart/2005/8/layout/list1"/>
    <dgm:cxn modelId="{6FC2B9F2-FB75-4A52-A2BF-4F5A2EC6023F}" srcId="{A0BD8F0C-34D9-47B5-B4D7-454B1F86B845}" destId="{E4F030C4-CD35-4F94-A9A9-F6E6D08943EC}" srcOrd="0" destOrd="0" parTransId="{C46A6820-E39F-47E0-B887-91CF8E196BF3}" sibTransId="{CFC3030B-B280-4637-8A2F-B1B34432F608}"/>
    <dgm:cxn modelId="{4BC49E24-9706-456B-92DA-65664DDBB040}" srcId="{A0BD8F0C-34D9-47B5-B4D7-454B1F86B845}" destId="{7D53A65F-96B6-4492-95BF-273BB452018D}" srcOrd="2" destOrd="0" parTransId="{3C52C0DD-4EE3-46A3-AE44-58498271F256}" sibTransId="{EDEC0C20-E9BB-4C44-8E5C-3A20F29BDFE3}"/>
    <dgm:cxn modelId="{D9A4FC98-7F4E-4A3A-82D6-CFCE726D876C}" type="presOf" srcId="{7D53A65F-96B6-4492-95BF-273BB452018D}" destId="{E92A1005-6298-4127-8670-151AA77C70D8}" srcOrd="1" destOrd="0" presId="urn:microsoft.com/office/officeart/2005/8/layout/list1"/>
    <dgm:cxn modelId="{13BC1A6B-4703-44B5-ADCE-2A3AE23DB034}" srcId="{A0BD8F0C-34D9-47B5-B4D7-454B1F86B845}" destId="{897B7052-EBE0-4EE6-B09F-01FBF8662964}" srcOrd="1" destOrd="0" parTransId="{36E3A324-03C4-45C0-8B16-2C37D26357BE}" sibTransId="{7ED05552-190F-4B1C-8A5E-957A59A42C8B}"/>
    <dgm:cxn modelId="{436756EB-2A16-4CB5-8984-644EE967AD28}" type="presParOf" srcId="{BA7D24DA-D236-491C-B147-4A3419FC2F4C}" destId="{D82522D1-9811-485B-853E-719C70D476B1}" srcOrd="0" destOrd="0" presId="urn:microsoft.com/office/officeart/2005/8/layout/list1"/>
    <dgm:cxn modelId="{F1A4654C-40BE-446F-B23A-46CED8792ECE}" type="presParOf" srcId="{D82522D1-9811-485B-853E-719C70D476B1}" destId="{66EB2002-28E8-44CC-B523-87708E66A46A}" srcOrd="0" destOrd="0" presId="urn:microsoft.com/office/officeart/2005/8/layout/list1"/>
    <dgm:cxn modelId="{E3D60FF1-60F5-4852-B877-F6F5D9C8A4F0}" type="presParOf" srcId="{D82522D1-9811-485B-853E-719C70D476B1}" destId="{524803A3-0F7B-4E5B-9DB0-269121505727}" srcOrd="1" destOrd="0" presId="urn:microsoft.com/office/officeart/2005/8/layout/list1"/>
    <dgm:cxn modelId="{18D4F741-4135-46F4-ACB2-E7690EAF301E}" type="presParOf" srcId="{BA7D24DA-D236-491C-B147-4A3419FC2F4C}" destId="{0547AE00-747B-4D5A-A971-33D1CAE20B42}" srcOrd="1" destOrd="0" presId="urn:microsoft.com/office/officeart/2005/8/layout/list1"/>
    <dgm:cxn modelId="{02AB17BF-8846-4C75-8E66-57A507A765D9}" type="presParOf" srcId="{BA7D24DA-D236-491C-B147-4A3419FC2F4C}" destId="{7A6FF93F-199A-4A5C-8743-E6280C46A326}" srcOrd="2" destOrd="0" presId="urn:microsoft.com/office/officeart/2005/8/layout/list1"/>
    <dgm:cxn modelId="{93CA2784-A39F-42A4-80E4-D5BEFD449EAD}" type="presParOf" srcId="{BA7D24DA-D236-491C-B147-4A3419FC2F4C}" destId="{1E0EA37E-EF81-4EFF-8E65-E2DF35BDB4D7}" srcOrd="3" destOrd="0" presId="urn:microsoft.com/office/officeart/2005/8/layout/list1"/>
    <dgm:cxn modelId="{A751E347-44B5-4534-B5F5-2CC92A060470}" type="presParOf" srcId="{BA7D24DA-D236-491C-B147-4A3419FC2F4C}" destId="{E71CD087-901F-48CA-9F43-362ECF3F68ED}" srcOrd="4" destOrd="0" presId="urn:microsoft.com/office/officeart/2005/8/layout/list1"/>
    <dgm:cxn modelId="{52D08736-4012-45A8-A82E-951D565A8BD5}" type="presParOf" srcId="{E71CD087-901F-48CA-9F43-362ECF3F68ED}" destId="{DCBFE303-B8BD-4D80-9EA8-07A05D38B6ED}" srcOrd="0" destOrd="0" presId="urn:microsoft.com/office/officeart/2005/8/layout/list1"/>
    <dgm:cxn modelId="{548C2651-E0FE-4128-8975-EEA449668501}" type="presParOf" srcId="{E71CD087-901F-48CA-9F43-362ECF3F68ED}" destId="{FCBDDD32-1866-4FEC-8429-35BE6407AF48}" srcOrd="1" destOrd="0" presId="urn:microsoft.com/office/officeart/2005/8/layout/list1"/>
    <dgm:cxn modelId="{26C938AC-391E-4778-935F-B0AF1F5868D3}" type="presParOf" srcId="{BA7D24DA-D236-491C-B147-4A3419FC2F4C}" destId="{C24ABEB2-7D37-46CC-B7EE-D3641B830507}" srcOrd="5" destOrd="0" presId="urn:microsoft.com/office/officeart/2005/8/layout/list1"/>
    <dgm:cxn modelId="{AC52BE7A-5F96-4E34-B2D3-CBF2CDBFC828}" type="presParOf" srcId="{BA7D24DA-D236-491C-B147-4A3419FC2F4C}" destId="{ECCA8B17-7CAB-40FF-B3F4-9B4F660B856E}" srcOrd="6" destOrd="0" presId="urn:microsoft.com/office/officeart/2005/8/layout/list1"/>
    <dgm:cxn modelId="{072326E7-32A7-44D2-93AA-666EACE28891}" type="presParOf" srcId="{BA7D24DA-D236-491C-B147-4A3419FC2F4C}" destId="{B16A3F28-ED75-43D7-B7A4-A1DC40B4CF9A}" srcOrd="7" destOrd="0" presId="urn:microsoft.com/office/officeart/2005/8/layout/list1"/>
    <dgm:cxn modelId="{C265D52E-4EC7-4D1C-8F83-F8DBAE07B85C}" type="presParOf" srcId="{BA7D24DA-D236-491C-B147-4A3419FC2F4C}" destId="{503CF3B9-5615-4A24-9C7B-A74358347A9F}" srcOrd="8" destOrd="0" presId="urn:microsoft.com/office/officeart/2005/8/layout/list1"/>
    <dgm:cxn modelId="{40D93610-C6F1-4F41-9DDA-544F1655B58C}" type="presParOf" srcId="{503CF3B9-5615-4A24-9C7B-A74358347A9F}" destId="{4732501C-EA0F-428E-9A78-77884E01E012}" srcOrd="0" destOrd="0" presId="urn:microsoft.com/office/officeart/2005/8/layout/list1"/>
    <dgm:cxn modelId="{12F7356C-19BE-4155-B8E1-AD51194E181D}" type="presParOf" srcId="{503CF3B9-5615-4A24-9C7B-A74358347A9F}" destId="{E92A1005-6298-4127-8670-151AA77C70D8}" srcOrd="1" destOrd="0" presId="urn:microsoft.com/office/officeart/2005/8/layout/list1"/>
    <dgm:cxn modelId="{17D7F4D3-7EB1-4671-B758-A53DC899424C}" type="presParOf" srcId="{BA7D24DA-D236-491C-B147-4A3419FC2F4C}" destId="{2737B0E1-47E7-4E92-8657-BC3E8F374FEF}" srcOrd="9" destOrd="0" presId="urn:microsoft.com/office/officeart/2005/8/layout/list1"/>
    <dgm:cxn modelId="{3C6E3F89-18FF-4D4B-BF1D-9EDF1FDBACD0}" type="presParOf" srcId="{BA7D24DA-D236-491C-B147-4A3419FC2F4C}" destId="{5157C780-89E4-4EC8-83A8-6B8251BB91A0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A399BB5-4AE9-4B50-91E6-E404FBB40E42}" type="doc">
      <dgm:prSet loTypeId="urn:microsoft.com/office/officeart/2005/8/layout/hProcess1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D1BF1A7C-891A-47B3-9CEE-E1707ACE846D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rtl="0"/>
          <a:r>
            <a:rPr lang="tr-TR" sz="2400" b="1" cap="all" spc="0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rPr>
            <a:t>Rağmen türü </a:t>
          </a:r>
          <a:r>
            <a:rPr lang="tr-TR" sz="2400" b="1" cap="all" spc="0" dirty="0" err="1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rPr>
            <a:t>sevgİ</a:t>
          </a:r>
          <a:r>
            <a:rPr lang="tr-TR" sz="2400" b="1" cap="all" spc="0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rPr>
            <a:t>…</a:t>
          </a:r>
          <a:endParaRPr lang="tr-TR" sz="2400" b="1" cap="all" spc="0" dirty="0">
            <a:ln w="0"/>
            <a:solidFill>
              <a:srgbClr val="C00000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0F18909C-7BB0-4CBB-A65F-A4CF6DCCB092}" type="parTrans" cxnId="{BDD8911A-6C45-43EB-A4B9-93EBE8D30C26}">
      <dgm:prSet/>
      <dgm:spPr/>
      <dgm:t>
        <a:bodyPr/>
        <a:lstStyle/>
        <a:p>
          <a:endParaRPr lang="tr-TR"/>
        </a:p>
      </dgm:t>
    </dgm:pt>
    <dgm:pt modelId="{B9D4FF8A-7D29-4A29-A2B2-3958E7C2889C}" type="sibTrans" cxnId="{BDD8911A-6C45-43EB-A4B9-93EBE8D30C26}">
      <dgm:prSet/>
      <dgm:spPr/>
      <dgm:t>
        <a:bodyPr/>
        <a:lstStyle/>
        <a:p>
          <a:endParaRPr lang="tr-TR"/>
        </a:p>
      </dgm:t>
    </dgm:pt>
    <dgm:pt modelId="{E0EF708B-84F6-4A5C-B52F-8DD9CD0CD8B9}">
      <dgm:prSet custT="1"/>
      <dgm:spPr/>
      <dgm:t>
        <a:bodyPr/>
        <a:lstStyle/>
        <a:p>
          <a:pPr rtl="0"/>
          <a:r>
            <a:rPr lang="tr-TR" sz="2800" b="1" dirty="0" smtClean="0">
              <a:solidFill>
                <a:srgbClr val="C00000"/>
              </a:solidFill>
            </a:rPr>
            <a:t>Karşılıklı değildir</a:t>
          </a:r>
          <a:endParaRPr lang="tr-TR" sz="2800" b="1" dirty="0">
            <a:solidFill>
              <a:srgbClr val="C00000"/>
            </a:solidFill>
          </a:endParaRPr>
        </a:p>
      </dgm:t>
    </dgm:pt>
    <dgm:pt modelId="{59ACB56C-FA97-4131-B367-8A80AF5EC05B}" type="parTrans" cxnId="{E2928224-32EF-42FA-8FFC-5C6D75F82122}">
      <dgm:prSet/>
      <dgm:spPr/>
      <dgm:t>
        <a:bodyPr/>
        <a:lstStyle/>
        <a:p>
          <a:endParaRPr lang="tr-TR"/>
        </a:p>
      </dgm:t>
    </dgm:pt>
    <dgm:pt modelId="{6C887D9A-86B0-435D-8109-0E54A84AEDD8}" type="sibTrans" cxnId="{E2928224-32EF-42FA-8FFC-5C6D75F82122}">
      <dgm:prSet/>
      <dgm:spPr/>
      <dgm:t>
        <a:bodyPr/>
        <a:lstStyle/>
        <a:p>
          <a:endParaRPr lang="tr-TR"/>
        </a:p>
      </dgm:t>
    </dgm:pt>
    <dgm:pt modelId="{D3091DC5-3CF8-4A70-88EC-8689956DDBCD}" type="pres">
      <dgm:prSet presAssocID="{7A399BB5-4AE9-4B50-91E6-E404FBB40E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61311F3-72A1-49C3-AEE6-7844A042CFB9}" type="pres">
      <dgm:prSet presAssocID="{7A399BB5-4AE9-4B50-91E6-E404FBB40E42}" presName="arrow" presStyleLbl="bgShp" presStyleIdx="0" presStyleCnt="1" custAng="20806743" custScaleX="80609" custScaleY="106026" custLinFactNeighborX="-6103" custLinFactNeighborY="17718"/>
      <dgm:spPr/>
    </dgm:pt>
    <dgm:pt modelId="{69418CE8-96CC-42E2-BF89-B426A5848155}" type="pres">
      <dgm:prSet presAssocID="{7A399BB5-4AE9-4B50-91E6-E404FBB40E42}" presName="points" presStyleCnt="0"/>
      <dgm:spPr/>
    </dgm:pt>
    <dgm:pt modelId="{B161A3A1-3D96-43B6-B9DB-30825C49BFB6}" type="pres">
      <dgm:prSet presAssocID="{D1BF1A7C-891A-47B3-9CEE-E1707ACE846D}" presName="compositeA" presStyleCnt="0"/>
      <dgm:spPr/>
    </dgm:pt>
    <dgm:pt modelId="{534D7D77-3D01-42F3-9926-2BCAB68954D1}" type="pres">
      <dgm:prSet presAssocID="{D1BF1A7C-891A-47B3-9CEE-E1707ACE846D}" presName="textA" presStyleLbl="revTx" presStyleIdx="0" presStyleCnt="2" custScaleX="20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F21E49-1FCC-4A07-8B8C-774C0283C377}" type="pres">
      <dgm:prSet presAssocID="{D1BF1A7C-891A-47B3-9CEE-E1707ACE846D}" presName="circleA" presStyleLbl="node1" presStyleIdx="0" presStyleCnt="2"/>
      <dgm:spPr/>
    </dgm:pt>
    <dgm:pt modelId="{588AC669-DB66-4E50-83ED-9A9947AE2807}" type="pres">
      <dgm:prSet presAssocID="{D1BF1A7C-891A-47B3-9CEE-E1707ACE846D}" presName="spaceA" presStyleCnt="0"/>
      <dgm:spPr/>
    </dgm:pt>
    <dgm:pt modelId="{14FEAB20-F1A5-471B-A9C4-60D574153352}" type="pres">
      <dgm:prSet presAssocID="{B9D4FF8A-7D29-4A29-A2B2-3958E7C2889C}" presName="space" presStyleCnt="0"/>
      <dgm:spPr/>
    </dgm:pt>
    <dgm:pt modelId="{C434DC67-3BDF-47BA-928E-35F8712D73B2}" type="pres">
      <dgm:prSet presAssocID="{E0EF708B-84F6-4A5C-B52F-8DD9CD0CD8B9}" presName="compositeB" presStyleCnt="0"/>
      <dgm:spPr/>
    </dgm:pt>
    <dgm:pt modelId="{2BE96AD7-69D2-4B05-A300-69663C2EA9C1}" type="pres">
      <dgm:prSet presAssocID="{E0EF708B-84F6-4A5C-B52F-8DD9CD0CD8B9}" presName="textB" presStyleLbl="revTx" presStyleIdx="1" presStyleCnt="2" custScaleX="20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D13077-CCBB-4E6C-809F-0F02E5AB917B}" type="pres">
      <dgm:prSet presAssocID="{E0EF708B-84F6-4A5C-B52F-8DD9CD0CD8B9}" presName="circleB" presStyleLbl="node1" presStyleIdx="1" presStyleCnt="2"/>
      <dgm:spPr/>
    </dgm:pt>
    <dgm:pt modelId="{93A8C2A2-5271-4561-90AE-01A85F12AF27}" type="pres">
      <dgm:prSet presAssocID="{E0EF708B-84F6-4A5C-B52F-8DD9CD0CD8B9}" presName="spaceB" presStyleCnt="0"/>
      <dgm:spPr/>
    </dgm:pt>
  </dgm:ptLst>
  <dgm:cxnLst>
    <dgm:cxn modelId="{D06FA479-D82C-4C1F-ACC4-73A8DFAB3B96}" type="presOf" srcId="{7A399BB5-4AE9-4B50-91E6-E404FBB40E42}" destId="{D3091DC5-3CF8-4A70-88EC-8689956DDBCD}" srcOrd="0" destOrd="0" presId="urn:microsoft.com/office/officeart/2005/8/layout/hProcess11"/>
    <dgm:cxn modelId="{50A891F8-02FB-479D-8547-AE237792F11E}" type="presOf" srcId="{D1BF1A7C-891A-47B3-9CEE-E1707ACE846D}" destId="{534D7D77-3D01-42F3-9926-2BCAB68954D1}" srcOrd="0" destOrd="0" presId="urn:microsoft.com/office/officeart/2005/8/layout/hProcess11"/>
    <dgm:cxn modelId="{BDD8911A-6C45-43EB-A4B9-93EBE8D30C26}" srcId="{7A399BB5-4AE9-4B50-91E6-E404FBB40E42}" destId="{D1BF1A7C-891A-47B3-9CEE-E1707ACE846D}" srcOrd="0" destOrd="0" parTransId="{0F18909C-7BB0-4CBB-A65F-A4CF6DCCB092}" sibTransId="{B9D4FF8A-7D29-4A29-A2B2-3958E7C2889C}"/>
    <dgm:cxn modelId="{FB4C9981-2F38-4F20-8521-0FE16E1B5098}" type="presOf" srcId="{E0EF708B-84F6-4A5C-B52F-8DD9CD0CD8B9}" destId="{2BE96AD7-69D2-4B05-A300-69663C2EA9C1}" srcOrd="0" destOrd="0" presId="urn:microsoft.com/office/officeart/2005/8/layout/hProcess11"/>
    <dgm:cxn modelId="{E2928224-32EF-42FA-8FFC-5C6D75F82122}" srcId="{7A399BB5-4AE9-4B50-91E6-E404FBB40E42}" destId="{E0EF708B-84F6-4A5C-B52F-8DD9CD0CD8B9}" srcOrd="1" destOrd="0" parTransId="{59ACB56C-FA97-4131-B367-8A80AF5EC05B}" sibTransId="{6C887D9A-86B0-435D-8109-0E54A84AEDD8}"/>
    <dgm:cxn modelId="{C9286AE6-7C8D-4B02-93C7-06F0E9F51CC8}" type="presParOf" srcId="{D3091DC5-3CF8-4A70-88EC-8689956DDBCD}" destId="{A61311F3-72A1-49C3-AEE6-7844A042CFB9}" srcOrd="0" destOrd="0" presId="urn:microsoft.com/office/officeart/2005/8/layout/hProcess11"/>
    <dgm:cxn modelId="{C9A5AE1E-D940-4787-8ECF-ACFFD03E5742}" type="presParOf" srcId="{D3091DC5-3CF8-4A70-88EC-8689956DDBCD}" destId="{69418CE8-96CC-42E2-BF89-B426A5848155}" srcOrd="1" destOrd="0" presId="urn:microsoft.com/office/officeart/2005/8/layout/hProcess11"/>
    <dgm:cxn modelId="{4AF224A1-AC23-4639-AB76-E899114E0510}" type="presParOf" srcId="{69418CE8-96CC-42E2-BF89-B426A5848155}" destId="{B161A3A1-3D96-43B6-B9DB-30825C49BFB6}" srcOrd="0" destOrd="0" presId="urn:microsoft.com/office/officeart/2005/8/layout/hProcess11"/>
    <dgm:cxn modelId="{B0F56102-FCF9-4B71-87B7-367D3CF9F9C3}" type="presParOf" srcId="{B161A3A1-3D96-43B6-B9DB-30825C49BFB6}" destId="{534D7D77-3D01-42F3-9926-2BCAB68954D1}" srcOrd="0" destOrd="0" presId="urn:microsoft.com/office/officeart/2005/8/layout/hProcess11"/>
    <dgm:cxn modelId="{B0A0E17E-81CC-4CE0-808B-1A8B8A756992}" type="presParOf" srcId="{B161A3A1-3D96-43B6-B9DB-30825C49BFB6}" destId="{BDF21E49-1FCC-4A07-8B8C-774C0283C377}" srcOrd="1" destOrd="0" presId="urn:microsoft.com/office/officeart/2005/8/layout/hProcess11"/>
    <dgm:cxn modelId="{9743B9FC-B104-47E2-A5F5-F71426C84401}" type="presParOf" srcId="{B161A3A1-3D96-43B6-B9DB-30825C49BFB6}" destId="{588AC669-DB66-4E50-83ED-9A9947AE2807}" srcOrd="2" destOrd="0" presId="urn:microsoft.com/office/officeart/2005/8/layout/hProcess11"/>
    <dgm:cxn modelId="{3E3538CE-FFCA-474B-88C3-5774E828949B}" type="presParOf" srcId="{69418CE8-96CC-42E2-BF89-B426A5848155}" destId="{14FEAB20-F1A5-471B-A9C4-60D574153352}" srcOrd="1" destOrd="0" presId="urn:microsoft.com/office/officeart/2005/8/layout/hProcess11"/>
    <dgm:cxn modelId="{6183AE10-190C-48AE-8DEE-8BD600967145}" type="presParOf" srcId="{69418CE8-96CC-42E2-BF89-B426A5848155}" destId="{C434DC67-3BDF-47BA-928E-35F8712D73B2}" srcOrd="2" destOrd="0" presId="urn:microsoft.com/office/officeart/2005/8/layout/hProcess11"/>
    <dgm:cxn modelId="{30E17D39-76F8-4702-8B8D-DD910457C87D}" type="presParOf" srcId="{C434DC67-3BDF-47BA-928E-35F8712D73B2}" destId="{2BE96AD7-69D2-4B05-A300-69663C2EA9C1}" srcOrd="0" destOrd="0" presId="urn:microsoft.com/office/officeart/2005/8/layout/hProcess11"/>
    <dgm:cxn modelId="{EABF1BFD-C81C-41C2-B19B-5237D58B68A8}" type="presParOf" srcId="{C434DC67-3BDF-47BA-928E-35F8712D73B2}" destId="{1BD13077-CCBB-4E6C-809F-0F02E5AB917B}" srcOrd="1" destOrd="0" presId="urn:microsoft.com/office/officeart/2005/8/layout/hProcess11"/>
    <dgm:cxn modelId="{7FFD9BBF-7ABF-4F7C-BA5D-E3E8D1EAD5D9}" type="presParOf" srcId="{C434DC67-3BDF-47BA-928E-35F8712D73B2}" destId="{93A8C2A2-5271-4561-90AE-01A85F12AF2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7AB6ADB-61AA-41B1-B050-D1383BAC23F3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02442DA5-D717-4D64-A520-1BEA1A138A4A}">
      <dgm:prSet custT="1"/>
      <dgm:spPr/>
      <dgm:t>
        <a:bodyPr/>
        <a:lstStyle/>
        <a:p>
          <a:pPr rtl="0"/>
          <a:r>
            <a:rPr lang="tr-TR" sz="2800" b="1" dirty="0" smtClean="0"/>
            <a:t>Yalnız sevenleri sevmek sevgi değil, değiş tokuştur. </a:t>
          </a:r>
          <a:r>
            <a:rPr lang="tr-TR" sz="1800" dirty="0" smtClean="0"/>
            <a:t>Cenap Şehabettin</a:t>
          </a:r>
          <a:endParaRPr lang="tr-TR" sz="1800" dirty="0"/>
        </a:p>
      </dgm:t>
    </dgm:pt>
    <dgm:pt modelId="{D7F54611-8312-4103-9567-1807FC293132}" type="parTrans" cxnId="{046D394C-AC2D-42D3-870F-E5D146923D30}">
      <dgm:prSet/>
      <dgm:spPr/>
      <dgm:t>
        <a:bodyPr/>
        <a:lstStyle/>
        <a:p>
          <a:endParaRPr lang="tr-TR"/>
        </a:p>
      </dgm:t>
    </dgm:pt>
    <dgm:pt modelId="{DFAC55C6-9B53-4B8E-AB91-6BFDDBF30433}" type="sibTrans" cxnId="{046D394C-AC2D-42D3-870F-E5D146923D30}">
      <dgm:prSet/>
      <dgm:spPr/>
      <dgm:t>
        <a:bodyPr/>
        <a:lstStyle/>
        <a:p>
          <a:endParaRPr lang="tr-TR"/>
        </a:p>
      </dgm:t>
    </dgm:pt>
    <dgm:pt modelId="{FAF3B3FE-00CE-4CAC-9001-2D5A1A96698A}">
      <dgm:prSet custT="1"/>
      <dgm:spPr/>
      <dgm:t>
        <a:bodyPr/>
        <a:lstStyle/>
        <a:p>
          <a:pPr rtl="0"/>
          <a:r>
            <a:rPr lang="tr-TR" sz="2600" b="1" dirty="0" smtClean="0"/>
            <a:t>Gerçek sevgi iyilik gördüğünde artmayan kötülük gördüğünde eksilmeyendir. </a:t>
          </a:r>
          <a:r>
            <a:rPr lang="tr-TR" sz="1600" b="0" dirty="0" err="1" smtClean="0"/>
            <a:t>Muaz</a:t>
          </a:r>
          <a:endParaRPr lang="tr-TR" sz="1600" b="0" dirty="0"/>
        </a:p>
      </dgm:t>
    </dgm:pt>
    <dgm:pt modelId="{32C06B37-72A8-466F-A201-29BF2C343484}" type="parTrans" cxnId="{177FD447-8027-49D7-84EB-0869A2AE433A}">
      <dgm:prSet/>
      <dgm:spPr/>
      <dgm:t>
        <a:bodyPr/>
        <a:lstStyle/>
        <a:p>
          <a:endParaRPr lang="tr-TR"/>
        </a:p>
      </dgm:t>
    </dgm:pt>
    <dgm:pt modelId="{65926B15-C6CA-48A9-B436-32DF73F6A15E}" type="sibTrans" cxnId="{177FD447-8027-49D7-84EB-0869A2AE433A}">
      <dgm:prSet/>
      <dgm:spPr/>
      <dgm:t>
        <a:bodyPr/>
        <a:lstStyle/>
        <a:p>
          <a:endParaRPr lang="tr-TR"/>
        </a:p>
      </dgm:t>
    </dgm:pt>
    <dgm:pt modelId="{1AB39E95-0865-4E88-AF78-7B5DDACDE4C3}" type="pres">
      <dgm:prSet presAssocID="{B7AB6ADB-61AA-41B1-B050-D1383BAC23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69FC99-08B4-4D57-9416-BA50D28E1AAF}" type="pres">
      <dgm:prSet presAssocID="{02442DA5-D717-4D64-A520-1BEA1A138A4A}" presName="parentText" presStyleLbl="node1" presStyleIdx="0" presStyleCnt="2" custScaleX="96715" custScaleY="76004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72FF43-C29E-41ED-9B88-719D03CE607B}" type="pres">
      <dgm:prSet presAssocID="{DFAC55C6-9B53-4B8E-AB91-6BFDDBF30433}" presName="spacer" presStyleCnt="0"/>
      <dgm:spPr/>
      <dgm:t>
        <a:bodyPr/>
        <a:lstStyle/>
        <a:p>
          <a:endParaRPr lang="tr-TR"/>
        </a:p>
      </dgm:t>
    </dgm:pt>
    <dgm:pt modelId="{69CAF054-7080-4C2A-A94E-1902CF2AD0BE}" type="pres">
      <dgm:prSet presAssocID="{FAF3B3FE-00CE-4CAC-9001-2D5A1A96698A}" presName="parentText" presStyleLbl="node1" presStyleIdx="1" presStyleCnt="2" custScaleX="94877" custScaleY="7750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E5BE66D-32AB-4BD5-9AF4-A76B8DE22487}" type="presOf" srcId="{02442DA5-D717-4D64-A520-1BEA1A138A4A}" destId="{9669FC99-08B4-4D57-9416-BA50D28E1AAF}" srcOrd="0" destOrd="0" presId="urn:microsoft.com/office/officeart/2005/8/layout/vList2"/>
    <dgm:cxn modelId="{046D394C-AC2D-42D3-870F-E5D146923D30}" srcId="{B7AB6ADB-61AA-41B1-B050-D1383BAC23F3}" destId="{02442DA5-D717-4D64-A520-1BEA1A138A4A}" srcOrd="0" destOrd="0" parTransId="{D7F54611-8312-4103-9567-1807FC293132}" sibTransId="{DFAC55C6-9B53-4B8E-AB91-6BFDDBF30433}"/>
    <dgm:cxn modelId="{5A5EA652-2B80-4F79-8B35-600D8B5B6348}" type="presOf" srcId="{B7AB6ADB-61AA-41B1-B050-D1383BAC23F3}" destId="{1AB39E95-0865-4E88-AF78-7B5DDACDE4C3}" srcOrd="0" destOrd="0" presId="urn:microsoft.com/office/officeart/2005/8/layout/vList2"/>
    <dgm:cxn modelId="{893AB657-75F2-4E96-B035-CB171B32BF47}" type="presOf" srcId="{FAF3B3FE-00CE-4CAC-9001-2D5A1A96698A}" destId="{69CAF054-7080-4C2A-A94E-1902CF2AD0BE}" srcOrd="0" destOrd="0" presId="urn:microsoft.com/office/officeart/2005/8/layout/vList2"/>
    <dgm:cxn modelId="{177FD447-8027-49D7-84EB-0869A2AE433A}" srcId="{B7AB6ADB-61AA-41B1-B050-D1383BAC23F3}" destId="{FAF3B3FE-00CE-4CAC-9001-2D5A1A96698A}" srcOrd="1" destOrd="0" parTransId="{32C06B37-72A8-466F-A201-29BF2C343484}" sibTransId="{65926B15-C6CA-48A9-B436-32DF73F6A15E}"/>
    <dgm:cxn modelId="{739FDAE9-4602-4BDA-82F6-7F45433F761B}" type="presParOf" srcId="{1AB39E95-0865-4E88-AF78-7B5DDACDE4C3}" destId="{9669FC99-08B4-4D57-9416-BA50D28E1AAF}" srcOrd="0" destOrd="0" presId="urn:microsoft.com/office/officeart/2005/8/layout/vList2"/>
    <dgm:cxn modelId="{3F2A62BB-A26F-43B6-ABE5-F293E31C9254}" type="presParOf" srcId="{1AB39E95-0865-4E88-AF78-7B5DDACDE4C3}" destId="{5272FF43-C29E-41ED-9B88-719D03CE607B}" srcOrd="1" destOrd="0" presId="urn:microsoft.com/office/officeart/2005/8/layout/vList2"/>
    <dgm:cxn modelId="{515835EF-6A31-4086-BEE1-888C3B631027}" type="presParOf" srcId="{1AB39E95-0865-4E88-AF78-7B5DDACDE4C3}" destId="{69CAF054-7080-4C2A-A94E-1902CF2AD0B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A399BB5-4AE9-4B50-91E6-E404FBB40E42}" type="doc">
      <dgm:prSet loTypeId="urn:microsoft.com/office/officeart/2005/8/layout/hProcess11" loCatId="process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tr-TR"/>
        </a:p>
      </dgm:t>
    </dgm:pt>
    <dgm:pt modelId="{D1BF1A7C-891A-47B3-9CEE-E1707ACE846D}">
      <dgm:prSet custT="1"/>
      <dgm:spPr/>
      <dgm:t>
        <a:bodyPr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rtl="0"/>
          <a:r>
            <a:rPr lang="tr-TR" sz="3200" b="1" cap="all" spc="0" dirty="0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rPr>
            <a:t>Bu </a:t>
          </a:r>
          <a:r>
            <a:rPr lang="tr-TR" sz="3200" b="1" cap="all" spc="0" dirty="0" err="1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rPr>
            <a:t>sevgİ</a:t>
          </a:r>
          <a:r>
            <a:rPr lang="tr-TR" sz="3200" b="1" cap="all" spc="0" dirty="0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rPr>
            <a:t>…</a:t>
          </a:r>
          <a:endParaRPr lang="tr-TR" sz="3200" b="1" cap="all" spc="0" dirty="0">
            <a:ln w="0"/>
            <a:solidFill>
              <a:srgbClr val="FFFF00"/>
            </a:solidFill>
            <a:effectLst>
              <a:reflection blurRad="12700" stA="50000" endPos="50000" dist="5000" dir="5400000" sy="-100000" rotWithShape="0"/>
            </a:effectLst>
          </a:endParaRPr>
        </a:p>
      </dgm:t>
    </dgm:pt>
    <dgm:pt modelId="{0F18909C-7BB0-4CBB-A65F-A4CF6DCCB092}" type="parTrans" cxnId="{BDD8911A-6C45-43EB-A4B9-93EBE8D30C26}">
      <dgm:prSet/>
      <dgm:spPr/>
      <dgm:t>
        <a:bodyPr/>
        <a:lstStyle/>
        <a:p>
          <a:endParaRPr lang="tr-TR"/>
        </a:p>
      </dgm:t>
    </dgm:pt>
    <dgm:pt modelId="{B9D4FF8A-7D29-4A29-A2B2-3958E7C2889C}" type="sibTrans" cxnId="{BDD8911A-6C45-43EB-A4B9-93EBE8D30C26}">
      <dgm:prSet/>
      <dgm:spPr/>
      <dgm:t>
        <a:bodyPr/>
        <a:lstStyle/>
        <a:p>
          <a:endParaRPr lang="tr-TR"/>
        </a:p>
      </dgm:t>
    </dgm:pt>
    <dgm:pt modelId="{E0EF708B-84F6-4A5C-B52F-8DD9CD0CD8B9}">
      <dgm:prSet custT="1"/>
      <dgm:spPr/>
      <dgm:t>
        <a:bodyPr/>
        <a:lstStyle/>
        <a:p>
          <a:pPr rtl="0"/>
          <a:r>
            <a:rPr lang="tr-TR" sz="3000" b="1" dirty="0" smtClean="0">
              <a:solidFill>
                <a:srgbClr val="FFFF00"/>
              </a:solidFill>
            </a:rPr>
            <a:t>Güçlü bir kaynaktan beslenmelidir.</a:t>
          </a:r>
          <a:endParaRPr lang="tr-TR" sz="3000" b="1" dirty="0">
            <a:solidFill>
              <a:srgbClr val="FFFF00"/>
            </a:solidFill>
          </a:endParaRPr>
        </a:p>
      </dgm:t>
    </dgm:pt>
    <dgm:pt modelId="{59ACB56C-FA97-4131-B367-8A80AF5EC05B}" type="parTrans" cxnId="{E2928224-32EF-42FA-8FFC-5C6D75F82122}">
      <dgm:prSet/>
      <dgm:spPr/>
      <dgm:t>
        <a:bodyPr/>
        <a:lstStyle/>
        <a:p>
          <a:endParaRPr lang="tr-TR"/>
        </a:p>
      </dgm:t>
    </dgm:pt>
    <dgm:pt modelId="{6C887D9A-86B0-435D-8109-0E54A84AEDD8}" type="sibTrans" cxnId="{E2928224-32EF-42FA-8FFC-5C6D75F82122}">
      <dgm:prSet/>
      <dgm:spPr/>
      <dgm:t>
        <a:bodyPr/>
        <a:lstStyle/>
        <a:p>
          <a:endParaRPr lang="tr-TR"/>
        </a:p>
      </dgm:t>
    </dgm:pt>
    <dgm:pt modelId="{D3091DC5-3CF8-4A70-88EC-8689956DDBCD}" type="pres">
      <dgm:prSet presAssocID="{7A399BB5-4AE9-4B50-91E6-E404FBB40E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61311F3-72A1-49C3-AEE6-7844A042CFB9}" type="pres">
      <dgm:prSet presAssocID="{7A399BB5-4AE9-4B50-91E6-E404FBB40E42}" presName="arrow" presStyleLbl="bgShp" presStyleIdx="0" presStyleCnt="1" custAng="793257" custFlipVert="1" custScaleX="91579" custScaleY="120349" custLinFactNeighborX="-6257" custLinFactNeighborY="62214"/>
      <dgm:spPr/>
    </dgm:pt>
    <dgm:pt modelId="{69418CE8-96CC-42E2-BF89-B426A5848155}" type="pres">
      <dgm:prSet presAssocID="{7A399BB5-4AE9-4B50-91E6-E404FBB40E42}" presName="points" presStyleCnt="0"/>
      <dgm:spPr/>
    </dgm:pt>
    <dgm:pt modelId="{B161A3A1-3D96-43B6-B9DB-30825C49BFB6}" type="pres">
      <dgm:prSet presAssocID="{D1BF1A7C-891A-47B3-9CEE-E1707ACE846D}" presName="compositeA" presStyleCnt="0"/>
      <dgm:spPr/>
    </dgm:pt>
    <dgm:pt modelId="{534D7D77-3D01-42F3-9926-2BCAB68954D1}" type="pres">
      <dgm:prSet presAssocID="{D1BF1A7C-891A-47B3-9CEE-E1707ACE846D}" presName="textA" presStyleLbl="revTx" presStyleIdx="0" presStyleCnt="2" custScaleX="155487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DF21E49-1FCC-4A07-8B8C-774C0283C377}" type="pres">
      <dgm:prSet presAssocID="{D1BF1A7C-891A-47B3-9CEE-E1707ACE846D}" presName="circleA" presStyleLbl="node1" presStyleIdx="0" presStyleCnt="2"/>
      <dgm:spPr/>
    </dgm:pt>
    <dgm:pt modelId="{588AC669-DB66-4E50-83ED-9A9947AE2807}" type="pres">
      <dgm:prSet presAssocID="{D1BF1A7C-891A-47B3-9CEE-E1707ACE846D}" presName="spaceA" presStyleCnt="0"/>
      <dgm:spPr/>
    </dgm:pt>
    <dgm:pt modelId="{14FEAB20-F1A5-471B-A9C4-60D574153352}" type="pres">
      <dgm:prSet presAssocID="{B9D4FF8A-7D29-4A29-A2B2-3958E7C2889C}" presName="space" presStyleCnt="0"/>
      <dgm:spPr/>
    </dgm:pt>
    <dgm:pt modelId="{C434DC67-3BDF-47BA-928E-35F8712D73B2}" type="pres">
      <dgm:prSet presAssocID="{E0EF708B-84F6-4A5C-B52F-8DD9CD0CD8B9}" presName="compositeB" presStyleCnt="0"/>
      <dgm:spPr/>
    </dgm:pt>
    <dgm:pt modelId="{2BE96AD7-69D2-4B05-A300-69663C2EA9C1}" type="pres">
      <dgm:prSet presAssocID="{E0EF708B-84F6-4A5C-B52F-8DD9CD0CD8B9}" presName="textB" presStyleLbl="revTx" presStyleIdx="1" presStyleCnt="2" custScaleX="2000000" custScaleY="250000" custLinFactX="200000" custLinFactNeighborX="235497" custLinFactNeighborY="7935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D13077-CCBB-4E6C-809F-0F02E5AB917B}" type="pres">
      <dgm:prSet presAssocID="{E0EF708B-84F6-4A5C-B52F-8DD9CD0CD8B9}" presName="circleB" presStyleLbl="node1" presStyleIdx="1" presStyleCnt="2"/>
      <dgm:spPr/>
    </dgm:pt>
    <dgm:pt modelId="{93A8C2A2-5271-4561-90AE-01A85F12AF27}" type="pres">
      <dgm:prSet presAssocID="{E0EF708B-84F6-4A5C-B52F-8DD9CD0CD8B9}" presName="spaceB" presStyleCnt="0"/>
      <dgm:spPr/>
    </dgm:pt>
  </dgm:ptLst>
  <dgm:cxnLst>
    <dgm:cxn modelId="{BDD8911A-6C45-43EB-A4B9-93EBE8D30C26}" srcId="{7A399BB5-4AE9-4B50-91E6-E404FBB40E42}" destId="{D1BF1A7C-891A-47B3-9CEE-E1707ACE846D}" srcOrd="0" destOrd="0" parTransId="{0F18909C-7BB0-4CBB-A65F-A4CF6DCCB092}" sibTransId="{B9D4FF8A-7D29-4A29-A2B2-3958E7C2889C}"/>
    <dgm:cxn modelId="{C75ED701-923B-4F17-A2B5-DFB8C50704E7}" type="presOf" srcId="{D1BF1A7C-891A-47B3-9CEE-E1707ACE846D}" destId="{534D7D77-3D01-42F3-9926-2BCAB68954D1}" srcOrd="0" destOrd="0" presId="urn:microsoft.com/office/officeart/2005/8/layout/hProcess11"/>
    <dgm:cxn modelId="{DA3B3349-6A0C-43A7-9F5B-4281A0116118}" type="presOf" srcId="{E0EF708B-84F6-4A5C-B52F-8DD9CD0CD8B9}" destId="{2BE96AD7-69D2-4B05-A300-69663C2EA9C1}" srcOrd="0" destOrd="0" presId="urn:microsoft.com/office/officeart/2005/8/layout/hProcess11"/>
    <dgm:cxn modelId="{E2928224-32EF-42FA-8FFC-5C6D75F82122}" srcId="{7A399BB5-4AE9-4B50-91E6-E404FBB40E42}" destId="{E0EF708B-84F6-4A5C-B52F-8DD9CD0CD8B9}" srcOrd="1" destOrd="0" parTransId="{59ACB56C-FA97-4131-B367-8A80AF5EC05B}" sibTransId="{6C887D9A-86B0-435D-8109-0E54A84AEDD8}"/>
    <dgm:cxn modelId="{03932827-5935-45A3-94AD-135F80B96896}" type="presOf" srcId="{7A399BB5-4AE9-4B50-91E6-E404FBB40E42}" destId="{D3091DC5-3CF8-4A70-88EC-8689956DDBCD}" srcOrd="0" destOrd="0" presId="urn:microsoft.com/office/officeart/2005/8/layout/hProcess11"/>
    <dgm:cxn modelId="{0A3C0373-AF6E-46A6-9CF6-C5E27CF06649}" type="presParOf" srcId="{D3091DC5-3CF8-4A70-88EC-8689956DDBCD}" destId="{A61311F3-72A1-49C3-AEE6-7844A042CFB9}" srcOrd="0" destOrd="0" presId="urn:microsoft.com/office/officeart/2005/8/layout/hProcess11"/>
    <dgm:cxn modelId="{C8C5E7AD-1B8B-4E44-BED8-3FBC6F128C10}" type="presParOf" srcId="{D3091DC5-3CF8-4A70-88EC-8689956DDBCD}" destId="{69418CE8-96CC-42E2-BF89-B426A5848155}" srcOrd="1" destOrd="0" presId="urn:microsoft.com/office/officeart/2005/8/layout/hProcess11"/>
    <dgm:cxn modelId="{A00651FD-BD76-4892-9628-C51008423F5D}" type="presParOf" srcId="{69418CE8-96CC-42E2-BF89-B426A5848155}" destId="{B161A3A1-3D96-43B6-B9DB-30825C49BFB6}" srcOrd="0" destOrd="0" presId="urn:microsoft.com/office/officeart/2005/8/layout/hProcess11"/>
    <dgm:cxn modelId="{2E16A11B-E0B0-4AFA-B589-3EB148823B30}" type="presParOf" srcId="{B161A3A1-3D96-43B6-B9DB-30825C49BFB6}" destId="{534D7D77-3D01-42F3-9926-2BCAB68954D1}" srcOrd="0" destOrd="0" presId="urn:microsoft.com/office/officeart/2005/8/layout/hProcess11"/>
    <dgm:cxn modelId="{06B0F9CF-7A2C-4B4B-AD67-09C09E0E0AF1}" type="presParOf" srcId="{B161A3A1-3D96-43B6-B9DB-30825C49BFB6}" destId="{BDF21E49-1FCC-4A07-8B8C-774C0283C377}" srcOrd="1" destOrd="0" presId="urn:microsoft.com/office/officeart/2005/8/layout/hProcess11"/>
    <dgm:cxn modelId="{6126EAB4-5C2C-4936-B6E2-68108F123475}" type="presParOf" srcId="{B161A3A1-3D96-43B6-B9DB-30825C49BFB6}" destId="{588AC669-DB66-4E50-83ED-9A9947AE2807}" srcOrd="2" destOrd="0" presId="urn:microsoft.com/office/officeart/2005/8/layout/hProcess11"/>
    <dgm:cxn modelId="{4E2CF174-5A33-4B05-8BFD-FE3C7C313015}" type="presParOf" srcId="{69418CE8-96CC-42E2-BF89-B426A5848155}" destId="{14FEAB20-F1A5-471B-A9C4-60D574153352}" srcOrd="1" destOrd="0" presId="urn:microsoft.com/office/officeart/2005/8/layout/hProcess11"/>
    <dgm:cxn modelId="{C87BAC0B-3DAE-4FB7-9021-5C926A3C6454}" type="presParOf" srcId="{69418CE8-96CC-42E2-BF89-B426A5848155}" destId="{C434DC67-3BDF-47BA-928E-35F8712D73B2}" srcOrd="2" destOrd="0" presId="urn:microsoft.com/office/officeart/2005/8/layout/hProcess11"/>
    <dgm:cxn modelId="{C25539A5-9E16-4737-A979-4E6839E16692}" type="presParOf" srcId="{C434DC67-3BDF-47BA-928E-35F8712D73B2}" destId="{2BE96AD7-69D2-4B05-A300-69663C2EA9C1}" srcOrd="0" destOrd="0" presId="urn:microsoft.com/office/officeart/2005/8/layout/hProcess11"/>
    <dgm:cxn modelId="{F266FF49-17C0-4F61-80A5-588C3272933B}" type="presParOf" srcId="{C434DC67-3BDF-47BA-928E-35F8712D73B2}" destId="{1BD13077-CCBB-4E6C-809F-0F02E5AB917B}" srcOrd="1" destOrd="0" presId="urn:microsoft.com/office/officeart/2005/8/layout/hProcess11"/>
    <dgm:cxn modelId="{54C9E57E-C276-4E9B-8647-0AF06C156E7B}" type="presParOf" srcId="{C434DC67-3BDF-47BA-928E-35F8712D73B2}" destId="{93A8C2A2-5271-4561-90AE-01A85F12AF2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65EBFC8-625B-4C98-8740-C90CD1450B54}" type="doc">
      <dgm:prSet loTypeId="urn:microsoft.com/office/officeart/2005/8/layout/vList2" loCatId="list" qsTypeId="urn:microsoft.com/office/officeart/2005/8/quickstyle/simple2" qsCatId="simple" csTypeId="urn:microsoft.com/office/officeart/2005/8/colors/accent6_3" csCatId="accent6" phldr="1"/>
      <dgm:spPr/>
      <dgm:t>
        <a:bodyPr/>
        <a:lstStyle/>
        <a:p>
          <a:endParaRPr lang="tr-TR"/>
        </a:p>
      </dgm:t>
    </dgm:pt>
    <dgm:pt modelId="{0E3DFB9F-1B85-4F7F-B0B9-D2C74F219610}">
      <dgm:prSet custT="1"/>
      <dgm:spPr/>
      <dgm:t>
        <a:bodyPr/>
        <a:lstStyle/>
        <a:p>
          <a:pPr rtl="0"/>
          <a:r>
            <a:rPr lang="tr-TR" sz="2600" b="1" dirty="0" smtClean="0">
              <a:solidFill>
                <a:srgbClr val="FFFF00"/>
              </a:solidFill>
            </a:rPr>
            <a:t>Sevgi bireyde ortaya çıkar ama bir başkasıyla yaşanır ve birliğe götürür.</a:t>
          </a:r>
          <a:endParaRPr lang="tr-TR" sz="2600" b="1" dirty="0">
            <a:solidFill>
              <a:srgbClr val="FFFF00"/>
            </a:solidFill>
          </a:endParaRPr>
        </a:p>
      </dgm:t>
    </dgm:pt>
    <dgm:pt modelId="{C1E8C63C-3E50-487A-BC85-E578D5C82A65}" type="parTrans" cxnId="{E6093AAC-86C2-49EE-8324-DF4394A1390F}">
      <dgm:prSet/>
      <dgm:spPr/>
      <dgm:t>
        <a:bodyPr/>
        <a:lstStyle/>
        <a:p>
          <a:endParaRPr lang="tr-TR"/>
        </a:p>
      </dgm:t>
    </dgm:pt>
    <dgm:pt modelId="{7D45ED7C-42A3-4901-AB10-D0302A9C377E}" type="sibTrans" cxnId="{E6093AAC-86C2-49EE-8324-DF4394A1390F}">
      <dgm:prSet/>
      <dgm:spPr/>
      <dgm:t>
        <a:bodyPr/>
        <a:lstStyle/>
        <a:p>
          <a:endParaRPr lang="tr-TR"/>
        </a:p>
      </dgm:t>
    </dgm:pt>
    <dgm:pt modelId="{49615CD9-86CB-42C9-B572-837073F6B465}" type="pres">
      <dgm:prSet presAssocID="{565EBFC8-625B-4C98-8740-C90CD1450B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07C0E9C-11D2-410E-A002-FAA5C5F3F1F1}" type="pres">
      <dgm:prSet presAssocID="{0E3DFB9F-1B85-4F7F-B0B9-D2C74F219610}" presName="parentText" presStyleLbl="node1" presStyleIdx="0" presStyleCnt="1" custScaleX="98056" custScaleY="337009" custLinFactNeighborX="295" custLinFactNeighborY="4174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53C8F1E-2522-4233-831C-36CA751646D9}" type="presOf" srcId="{565EBFC8-625B-4C98-8740-C90CD1450B54}" destId="{49615CD9-86CB-42C9-B572-837073F6B465}" srcOrd="0" destOrd="0" presId="urn:microsoft.com/office/officeart/2005/8/layout/vList2"/>
    <dgm:cxn modelId="{E6093AAC-86C2-49EE-8324-DF4394A1390F}" srcId="{565EBFC8-625B-4C98-8740-C90CD1450B54}" destId="{0E3DFB9F-1B85-4F7F-B0B9-D2C74F219610}" srcOrd="0" destOrd="0" parTransId="{C1E8C63C-3E50-487A-BC85-E578D5C82A65}" sibTransId="{7D45ED7C-42A3-4901-AB10-D0302A9C377E}"/>
    <dgm:cxn modelId="{FB277DC5-A430-49E1-8918-BA15E62BAAA7}" type="presOf" srcId="{0E3DFB9F-1B85-4F7F-B0B9-D2C74F219610}" destId="{A07C0E9C-11D2-410E-A002-FAA5C5F3F1F1}" srcOrd="0" destOrd="0" presId="urn:microsoft.com/office/officeart/2005/8/layout/vList2"/>
    <dgm:cxn modelId="{72667481-46B5-4742-9DE1-FDEFD10E8711}" type="presParOf" srcId="{49615CD9-86CB-42C9-B572-837073F6B465}" destId="{A07C0E9C-11D2-410E-A002-FAA5C5F3F1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5B8ECA0-6882-43E2-A084-C6720AD43250}" type="doc">
      <dgm:prSet loTypeId="urn:microsoft.com/office/officeart/2005/8/layout/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tr-TR"/>
        </a:p>
      </dgm:t>
    </dgm:pt>
    <dgm:pt modelId="{34FFF659-E25D-421A-8324-4DC3B004E572}">
      <dgm:prSet custT="1"/>
      <dgm:spPr/>
      <dgm:t>
        <a:bodyPr/>
        <a:lstStyle/>
        <a:p>
          <a:pPr rtl="0"/>
          <a:r>
            <a:rPr lang="tr-TR" sz="2400" b="1" dirty="0" smtClean="0"/>
            <a:t>Ve sevgi…</a:t>
          </a:r>
          <a:endParaRPr lang="tr-TR" sz="2400" b="1" dirty="0"/>
        </a:p>
      </dgm:t>
    </dgm:pt>
    <dgm:pt modelId="{9BB15B39-5307-4BE4-A819-1E21F33BF784}" type="parTrans" cxnId="{08E31A25-CF24-41A8-800B-3F0C3E87F3E9}">
      <dgm:prSet/>
      <dgm:spPr/>
      <dgm:t>
        <a:bodyPr/>
        <a:lstStyle/>
        <a:p>
          <a:endParaRPr lang="tr-TR"/>
        </a:p>
      </dgm:t>
    </dgm:pt>
    <dgm:pt modelId="{80F5E366-C9ED-4314-8A2F-539BF33D4A87}" type="sibTrans" cxnId="{08E31A25-CF24-41A8-800B-3F0C3E87F3E9}">
      <dgm:prSet/>
      <dgm:spPr/>
      <dgm:t>
        <a:bodyPr/>
        <a:lstStyle/>
        <a:p>
          <a:endParaRPr lang="tr-TR"/>
        </a:p>
      </dgm:t>
    </dgm:pt>
    <dgm:pt modelId="{DAF7D9D9-B47A-4B97-9572-384A69FC08DC}">
      <dgm:prSet custT="1"/>
      <dgm:spPr/>
      <dgm:t>
        <a:bodyPr/>
        <a:lstStyle/>
        <a:p>
          <a:pPr rtl="0"/>
          <a:r>
            <a:rPr lang="tr-TR" sz="2400" b="1" dirty="0" smtClean="0"/>
            <a:t>Farklı yerler ve farklı anlam ifade eden kişilerle yaşanmaya başlar.</a:t>
          </a:r>
          <a:endParaRPr lang="tr-TR" sz="2400" b="1" dirty="0"/>
        </a:p>
      </dgm:t>
    </dgm:pt>
    <dgm:pt modelId="{C96259AB-AB2E-43FD-9E54-98CBE394265F}" type="parTrans" cxnId="{5F147C0D-A021-4F3A-ACCD-508F877FC316}">
      <dgm:prSet/>
      <dgm:spPr/>
      <dgm:t>
        <a:bodyPr/>
        <a:lstStyle/>
        <a:p>
          <a:endParaRPr lang="tr-TR"/>
        </a:p>
      </dgm:t>
    </dgm:pt>
    <dgm:pt modelId="{1A08557D-D2FA-4E30-AE1B-585C7152A334}" type="sibTrans" cxnId="{5F147C0D-A021-4F3A-ACCD-508F877FC316}">
      <dgm:prSet/>
      <dgm:spPr/>
      <dgm:t>
        <a:bodyPr/>
        <a:lstStyle/>
        <a:p>
          <a:endParaRPr lang="tr-TR"/>
        </a:p>
      </dgm:t>
    </dgm:pt>
    <dgm:pt modelId="{C7EA106A-A961-4D60-A4C8-B8851AD588C0}">
      <dgm:prSet custT="1"/>
      <dgm:spPr/>
      <dgm:t>
        <a:bodyPr/>
        <a:lstStyle/>
        <a:p>
          <a:pPr rtl="0"/>
          <a:endParaRPr lang="tr-TR" sz="2400" b="1" dirty="0" smtClean="0"/>
        </a:p>
        <a:p>
          <a:pPr rtl="0"/>
          <a:r>
            <a:rPr lang="tr-TR" sz="2400" b="1" dirty="0" smtClean="0"/>
            <a:t>Dostlar </a:t>
          </a:r>
        </a:p>
        <a:p>
          <a:pPr rtl="0"/>
          <a:r>
            <a:rPr lang="tr-TR" sz="2400" b="1" dirty="0" smtClean="0"/>
            <a:t>Eşler</a:t>
          </a:r>
        </a:p>
        <a:p>
          <a:pPr rtl="0"/>
          <a:r>
            <a:rPr lang="tr-TR" sz="2400" b="1" dirty="0" smtClean="0"/>
            <a:t>Çocuklar</a:t>
          </a:r>
        </a:p>
        <a:p>
          <a:pPr rtl="0"/>
          <a:r>
            <a:rPr lang="tr-TR" sz="2400" b="1" dirty="0" smtClean="0"/>
            <a:t>Aile</a:t>
          </a:r>
        </a:p>
        <a:p>
          <a:pPr rtl="0"/>
          <a:r>
            <a:rPr lang="tr-TR" sz="2400" b="1" dirty="0" smtClean="0"/>
            <a:t>Toplum geneli…. </a:t>
          </a:r>
        </a:p>
        <a:p>
          <a:pPr rtl="0"/>
          <a:r>
            <a:rPr lang="tr-TR" sz="2400" b="1" dirty="0" smtClean="0"/>
            <a:t>                                                        </a:t>
          </a:r>
          <a:endParaRPr lang="tr-TR" sz="2400" b="1" dirty="0"/>
        </a:p>
      </dgm:t>
    </dgm:pt>
    <dgm:pt modelId="{0426105D-3D0C-4D44-A76F-FB989F417A14}" type="parTrans" cxnId="{643EA015-072B-4D4E-9D72-870D6788087A}">
      <dgm:prSet/>
      <dgm:spPr/>
      <dgm:t>
        <a:bodyPr/>
        <a:lstStyle/>
        <a:p>
          <a:endParaRPr lang="tr-TR"/>
        </a:p>
      </dgm:t>
    </dgm:pt>
    <dgm:pt modelId="{B1370633-0EF1-4D32-946D-CCCFB4E05262}" type="sibTrans" cxnId="{643EA015-072B-4D4E-9D72-870D6788087A}">
      <dgm:prSet/>
      <dgm:spPr/>
      <dgm:t>
        <a:bodyPr/>
        <a:lstStyle/>
        <a:p>
          <a:endParaRPr lang="tr-TR"/>
        </a:p>
      </dgm:t>
    </dgm:pt>
    <dgm:pt modelId="{56F62704-A2B6-4773-9A9A-789CE85EC8C4}" type="pres">
      <dgm:prSet presAssocID="{75B8ECA0-6882-43E2-A084-C6720AD4325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2F730CE-0A3C-402D-AD86-9ABECF389C70}" type="pres">
      <dgm:prSet presAssocID="{34FFF659-E25D-421A-8324-4DC3B004E572}" presName="parentLin" presStyleCnt="0"/>
      <dgm:spPr/>
    </dgm:pt>
    <dgm:pt modelId="{7E8BCA4C-4677-4FFB-A753-EE11CA8D0682}" type="pres">
      <dgm:prSet presAssocID="{34FFF659-E25D-421A-8324-4DC3B004E572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56DA5A4B-332D-438D-8D75-E230250872FB}" type="pres">
      <dgm:prSet presAssocID="{34FFF659-E25D-421A-8324-4DC3B004E572}" presName="parentText" presStyleLbl="node1" presStyleIdx="0" presStyleCnt="3" custScaleY="9077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0D910C-46CB-4073-89BC-325CCF13D9EF}" type="pres">
      <dgm:prSet presAssocID="{34FFF659-E25D-421A-8324-4DC3B004E572}" presName="negativeSpace" presStyleCnt="0"/>
      <dgm:spPr/>
    </dgm:pt>
    <dgm:pt modelId="{8C0BC880-8092-40AF-A591-B455D4E41F0E}" type="pres">
      <dgm:prSet presAssocID="{34FFF659-E25D-421A-8324-4DC3B004E572}" presName="childText" presStyleLbl="conFgAcc1" presStyleIdx="0" presStyleCnt="3" custScaleY="6875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E3FD91A-1889-410E-AF48-23D5753C4F0B}" type="pres">
      <dgm:prSet presAssocID="{80F5E366-C9ED-4314-8A2F-539BF33D4A87}" presName="spaceBetweenRectangles" presStyleCnt="0"/>
      <dgm:spPr/>
    </dgm:pt>
    <dgm:pt modelId="{860EDFA5-D70C-41CD-9800-D3165BF6EDD6}" type="pres">
      <dgm:prSet presAssocID="{DAF7D9D9-B47A-4B97-9572-384A69FC08DC}" presName="parentLin" presStyleCnt="0"/>
      <dgm:spPr/>
    </dgm:pt>
    <dgm:pt modelId="{C040E444-D555-4CA8-BDE8-84840D9E7DAA}" type="pres">
      <dgm:prSet presAssocID="{DAF7D9D9-B47A-4B97-9572-384A69FC08DC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D8DF7D74-562D-4D51-A2AC-4F5A4BE96ABE}" type="pres">
      <dgm:prSet presAssocID="{DAF7D9D9-B47A-4B97-9572-384A69FC08DC}" presName="parentText" presStyleLbl="node1" presStyleIdx="1" presStyleCnt="3" custScaleY="15981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2CC4836-80DE-45CE-8E7E-6EBCD73209F6}" type="pres">
      <dgm:prSet presAssocID="{DAF7D9D9-B47A-4B97-9572-384A69FC08DC}" presName="negativeSpace" presStyleCnt="0"/>
      <dgm:spPr/>
    </dgm:pt>
    <dgm:pt modelId="{E27D46E5-1F8B-4A76-9F1B-2D5AF253A800}" type="pres">
      <dgm:prSet presAssocID="{DAF7D9D9-B47A-4B97-9572-384A69FC08DC}" presName="childText" presStyleLbl="conFgAcc1" presStyleIdx="1" presStyleCnt="3">
        <dgm:presLayoutVars>
          <dgm:bulletEnabled val="1"/>
        </dgm:presLayoutVars>
      </dgm:prSet>
      <dgm:spPr/>
    </dgm:pt>
    <dgm:pt modelId="{541F4E90-43A5-4B8F-95CE-1AA2764BC1AA}" type="pres">
      <dgm:prSet presAssocID="{1A08557D-D2FA-4E30-AE1B-585C7152A334}" presName="spaceBetweenRectangles" presStyleCnt="0"/>
      <dgm:spPr/>
    </dgm:pt>
    <dgm:pt modelId="{3F627A9C-9FDD-46C1-878C-120166E55178}" type="pres">
      <dgm:prSet presAssocID="{C7EA106A-A961-4D60-A4C8-B8851AD588C0}" presName="parentLin" presStyleCnt="0"/>
      <dgm:spPr/>
    </dgm:pt>
    <dgm:pt modelId="{8287D88B-464C-4301-B622-CDFF097C6BBF}" type="pres">
      <dgm:prSet presAssocID="{C7EA106A-A961-4D60-A4C8-B8851AD588C0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4D17F2C5-0759-4DC6-B12D-AB607C21035D}" type="pres">
      <dgm:prSet presAssocID="{C7EA106A-A961-4D60-A4C8-B8851AD588C0}" presName="parentText" presStyleLbl="node1" presStyleIdx="2" presStyleCnt="3" custScaleY="469944" custLinFactNeighborX="-38029" custLinFactNeighborY="-578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7BDD0EB-1510-484B-A9AA-377724FA87D3}" type="pres">
      <dgm:prSet presAssocID="{C7EA106A-A961-4D60-A4C8-B8851AD588C0}" presName="negativeSpace" presStyleCnt="0"/>
      <dgm:spPr/>
    </dgm:pt>
    <dgm:pt modelId="{ADDA02C4-514D-4570-BA50-47D1140BCE5E}" type="pres">
      <dgm:prSet presAssocID="{C7EA106A-A961-4D60-A4C8-B8851AD588C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8E31A25-CF24-41A8-800B-3F0C3E87F3E9}" srcId="{75B8ECA0-6882-43E2-A084-C6720AD43250}" destId="{34FFF659-E25D-421A-8324-4DC3B004E572}" srcOrd="0" destOrd="0" parTransId="{9BB15B39-5307-4BE4-A819-1E21F33BF784}" sibTransId="{80F5E366-C9ED-4314-8A2F-539BF33D4A87}"/>
    <dgm:cxn modelId="{F178FE1D-492F-417F-8F9A-DC5BC6179A9E}" type="presOf" srcId="{75B8ECA0-6882-43E2-A084-C6720AD43250}" destId="{56F62704-A2B6-4773-9A9A-789CE85EC8C4}" srcOrd="0" destOrd="0" presId="urn:microsoft.com/office/officeart/2005/8/layout/list1"/>
    <dgm:cxn modelId="{5F147C0D-A021-4F3A-ACCD-508F877FC316}" srcId="{75B8ECA0-6882-43E2-A084-C6720AD43250}" destId="{DAF7D9D9-B47A-4B97-9572-384A69FC08DC}" srcOrd="1" destOrd="0" parTransId="{C96259AB-AB2E-43FD-9E54-98CBE394265F}" sibTransId="{1A08557D-D2FA-4E30-AE1B-585C7152A334}"/>
    <dgm:cxn modelId="{D160F8D6-F916-4261-9091-31342883E9F8}" type="presOf" srcId="{C7EA106A-A961-4D60-A4C8-B8851AD588C0}" destId="{4D17F2C5-0759-4DC6-B12D-AB607C21035D}" srcOrd="1" destOrd="0" presId="urn:microsoft.com/office/officeart/2005/8/layout/list1"/>
    <dgm:cxn modelId="{559A3199-AE8F-48E5-A320-83108FC6D7A0}" type="presOf" srcId="{C7EA106A-A961-4D60-A4C8-B8851AD588C0}" destId="{8287D88B-464C-4301-B622-CDFF097C6BBF}" srcOrd="0" destOrd="0" presId="urn:microsoft.com/office/officeart/2005/8/layout/list1"/>
    <dgm:cxn modelId="{00004F0B-A193-475C-9B91-D9D009D05C56}" type="presOf" srcId="{DAF7D9D9-B47A-4B97-9572-384A69FC08DC}" destId="{D8DF7D74-562D-4D51-A2AC-4F5A4BE96ABE}" srcOrd="1" destOrd="0" presId="urn:microsoft.com/office/officeart/2005/8/layout/list1"/>
    <dgm:cxn modelId="{ED2EAC4F-8A52-47A3-B27E-6BB23E9E1700}" type="presOf" srcId="{34FFF659-E25D-421A-8324-4DC3B004E572}" destId="{56DA5A4B-332D-438D-8D75-E230250872FB}" srcOrd="1" destOrd="0" presId="urn:microsoft.com/office/officeart/2005/8/layout/list1"/>
    <dgm:cxn modelId="{F2305EFE-07C2-4DE4-8154-8F871FF24096}" type="presOf" srcId="{34FFF659-E25D-421A-8324-4DC3B004E572}" destId="{7E8BCA4C-4677-4FFB-A753-EE11CA8D0682}" srcOrd="0" destOrd="0" presId="urn:microsoft.com/office/officeart/2005/8/layout/list1"/>
    <dgm:cxn modelId="{643EA015-072B-4D4E-9D72-870D6788087A}" srcId="{75B8ECA0-6882-43E2-A084-C6720AD43250}" destId="{C7EA106A-A961-4D60-A4C8-B8851AD588C0}" srcOrd="2" destOrd="0" parTransId="{0426105D-3D0C-4D44-A76F-FB989F417A14}" sibTransId="{B1370633-0EF1-4D32-946D-CCCFB4E05262}"/>
    <dgm:cxn modelId="{F9F2E4A1-78B8-419C-9F73-AE3EB2129C53}" type="presOf" srcId="{DAF7D9D9-B47A-4B97-9572-384A69FC08DC}" destId="{C040E444-D555-4CA8-BDE8-84840D9E7DAA}" srcOrd="0" destOrd="0" presId="urn:microsoft.com/office/officeart/2005/8/layout/list1"/>
    <dgm:cxn modelId="{8233E94B-6D98-4C52-BFE3-91784795A099}" type="presParOf" srcId="{56F62704-A2B6-4773-9A9A-789CE85EC8C4}" destId="{12F730CE-0A3C-402D-AD86-9ABECF389C70}" srcOrd="0" destOrd="0" presId="urn:microsoft.com/office/officeart/2005/8/layout/list1"/>
    <dgm:cxn modelId="{B3FA564B-3CE9-47AD-BA04-99F618D8A4EB}" type="presParOf" srcId="{12F730CE-0A3C-402D-AD86-9ABECF389C70}" destId="{7E8BCA4C-4677-4FFB-A753-EE11CA8D0682}" srcOrd="0" destOrd="0" presId="urn:microsoft.com/office/officeart/2005/8/layout/list1"/>
    <dgm:cxn modelId="{284E3FA4-95C0-40B4-AB15-BBC242B3A773}" type="presParOf" srcId="{12F730CE-0A3C-402D-AD86-9ABECF389C70}" destId="{56DA5A4B-332D-438D-8D75-E230250872FB}" srcOrd="1" destOrd="0" presId="urn:microsoft.com/office/officeart/2005/8/layout/list1"/>
    <dgm:cxn modelId="{09D9B820-23F2-4B25-BAF4-7FC567B2884B}" type="presParOf" srcId="{56F62704-A2B6-4773-9A9A-789CE85EC8C4}" destId="{080D910C-46CB-4073-89BC-325CCF13D9EF}" srcOrd="1" destOrd="0" presId="urn:microsoft.com/office/officeart/2005/8/layout/list1"/>
    <dgm:cxn modelId="{1427A7E6-5F50-4109-AB70-6405EB53EB7E}" type="presParOf" srcId="{56F62704-A2B6-4773-9A9A-789CE85EC8C4}" destId="{8C0BC880-8092-40AF-A591-B455D4E41F0E}" srcOrd="2" destOrd="0" presId="urn:microsoft.com/office/officeart/2005/8/layout/list1"/>
    <dgm:cxn modelId="{F194D91C-6395-4512-8616-BC4F35BE477D}" type="presParOf" srcId="{56F62704-A2B6-4773-9A9A-789CE85EC8C4}" destId="{8E3FD91A-1889-410E-AF48-23D5753C4F0B}" srcOrd="3" destOrd="0" presId="urn:microsoft.com/office/officeart/2005/8/layout/list1"/>
    <dgm:cxn modelId="{2F89CD01-7DF8-4102-B883-2252DD6A9125}" type="presParOf" srcId="{56F62704-A2B6-4773-9A9A-789CE85EC8C4}" destId="{860EDFA5-D70C-41CD-9800-D3165BF6EDD6}" srcOrd="4" destOrd="0" presId="urn:microsoft.com/office/officeart/2005/8/layout/list1"/>
    <dgm:cxn modelId="{C7E78DD1-1485-4410-8874-CA4B88343E6D}" type="presParOf" srcId="{860EDFA5-D70C-41CD-9800-D3165BF6EDD6}" destId="{C040E444-D555-4CA8-BDE8-84840D9E7DAA}" srcOrd="0" destOrd="0" presId="urn:microsoft.com/office/officeart/2005/8/layout/list1"/>
    <dgm:cxn modelId="{76FC4316-0BEC-483D-816E-96FFE55D517E}" type="presParOf" srcId="{860EDFA5-D70C-41CD-9800-D3165BF6EDD6}" destId="{D8DF7D74-562D-4D51-A2AC-4F5A4BE96ABE}" srcOrd="1" destOrd="0" presId="urn:microsoft.com/office/officeart/2005/8/layout/list1"/>
    <dgm:cxn modelId="{F3B63791-4202-4E97-BE87-6B98DB8C2AC9}" type="presParOf" srcId="{56F62704-A2B6-4773-9A9A-789CE85EC8C4}" destId="{A2CC4836-80DE-45CE-8E7E-6EBCD73209F6}" srcOrd="5" destOrd="0" presId="urn:microsoft.com/office/officeart/2005/8/layout/list1"/>
    <dgm:cxn modelId="{721E1F3D-78DC-485B-AC35-5E7132627E27}" type="presParOf" srcId="{56F62704-A2B6-4773-9A9A-789CE85EC8C4}" destId="{E27D46E5-1F8B-4A76-9F1B-2D5AF253A800}" srcOrd="6" destOrd="0" presId="urn:microsoft.com/office/officeart/2005/8/layout/list1"/>
    <dgm:cxn modelId="{6C9548A7-9A08-47F0-9250-0A30482B2E0F}" type="presParOf" srcId="{56F62704-A2B6-4773-9A9A-789CE85EC8C4}" destId="{541F4E90-43A5-4B8F-95CE-1AA2764BC1AA}" srcOrd="7" destOrd="0" presId="urn:microsoft.com/office/officeart/2005/8/layout/list1"/>
    <dgm:cxn modelId="{DDCE7D14-6EB7-4F3A-B3DB-4DFC1849498C}" type="presParOf" srcId="{56F62704-A2B6-4773-9A9A-789CE85EC8C4}" destId="{3F627A9C-9FDD-46C1-878C-120166E55178}" srcOrd="8" destOrd="0" presId="urn:microsoft.com/office/officeart/2005/8/layout/list1"/>
    <dgm:cxn modelId="{5BAE9F94-E985-4FCC-843A-2FFBB8708F1B}" type="presParOf" srcId="{3F627A9C-9FDD-46C1-878C-120166E55178}" destId="{8287D88B-464C-4301-B622-CDFF097C6BBF}" srcOrd="0" destOrd="0" presId="urn:microsoft.com/office/officeart/2005/8/layout/list1"/>
    <dgm:cxn modelId="{85AB5C7D-8ED9-44D9-B68A-2ADFDD23BBA8}" type="presParOf" srcId="{3F627A9C-9FDD-46C1-878C-120166E55178}" destId="{4D17F2C5-0759-4DC6-B12D-AB607C21035D}" srcOrd="1" destOrd="0" presId="urn:microsoft.com/office/officeart/2005/8/layout/list1"/>
    <dgm:cxn modelId="{2AF54115-41EC-4A7D-A512-F39B6A5BA161}" type="presParOf" srcId="{56F62704-A2B6-4773-9A9A-789CE85EC8C4}" destId="{87BDD0EB-1510-484B-A9AA-377724FA87D3}" srcOrd="9" destOrd="0" presId="urn:microsoft.com/office/officeart/2005/8/layout/list1"/>
    <dgm:cxn modelId="{3C90FCF9-8EA6-4B21-9DA9-89C6D01A530D}" type="presParOf" srcId="{56F62704-A2B6-4773-9A9A-789CE85EC8C4}" destId="{ADDA02C4-514D-4570-BA50-47D1140BCE5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E916010-36B6-4FEE-A9EF-D4E541EF882D}" type="doc">
      <dgm:prSet loTypeId="urn:microsoft.com/office/officeart/2005/8/layout/lProcess1" loCatId="process" qsTypeId="urn:microsoft.com/office/officeart/2009/2/quickstyle/3d8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B07E3FAC-2EAB-4A67-B756-261B91DFBDFB}">
      <dgm:prSet custT="1"/>
      <dgm:spPr/>
      <dgm:t>
        <a:bodyPr/>
        <a:lstStyle/>
        <a:p>
          <a:pPr rtl="0"/>
          <a:r>
            <a:rPr lang="tr-TR" sz="2800" b="1" dirty="0" smtClean="0"/>
            <a:t>Tüm bunlar için…</a:t>
          </a:r>
          <a:endParaRPr lang="tr-TR" sz="2800" b="1" dirty="0"/>
        </a:p>
      </dgm:t>
    </dgm:pt>
    <dgm:pt modelId="{3B561B63-C148-4EF7-805F-68CA7466F7B7}" type="parTrans" cxnId="{2293CD78-ACFB-4198-B66B-E97D636B0D7F}">
      <dgm:prSet/>
      <dgm:spPr/>
      <dgm:t>
        <a:bodyPr/>
        <a:lstStyle/>
        <a:p>
          <a:endParaRPr lang="tr-TR"/>
        </a:p>
      </dgm:t>
    </dgm:pt>
    <dgm:pt modelId="{20571891-446E-4C07-A34F-B074FD8DFA4D}" type="sibTrans" cxnId="{2293CD78-ACFB-4198-B66B-E97D636B0D7F}">
      <dgm:prSet/>
      <dgm:spPr/>
      <dgm:t>
        <a:bodyPr/>
        <a:lstStyle/>
        <a:p>
          <a:endParaRPr lang="tr-TR"/>
        </a:p>
      </dgm:t>
    </dgm:pt>
    <dgm:pt modelId="{511E9330-0CDD-4435-9274-E99B7688F683}">
      <dgm:prSet custT="1"/>
      <dgm:spPr/>
      <dgm:t>
        <a:bodyPr/>
        <a:lstStyle/>
        <a:p>
          <a:pPr rtl="0"/>
          <a:r>
            <a:rPr lang="tr-TR" sz="2800" b="1" dirty="0" smtClean="0"/>
            <a:t>Sevdiğinizin sevgi dilini bilin</a:t>
          </a:r>
          <a:endParaRPr lang="tr-TR" sz="2800" b="1" dirty="0"/>
        </a:p>
      </dgm:t>
    </dgm:pt>
    <dgm:pt modelId="{1F57E57E-83D2-4DD7-B38A-FC9606EE1374}" type="parTrans" cxnId="{147787BE-E107-4541-A332-4A031B4761A4}">
      <dgm:prSet/>
      <dgm:spPr/>
      <dgm:t>
        <a:bodyPr/>
        <a:lstStyle/>
        <a:p>
          <a:endParaRPr lang="tr-TR"/>
        </a:p>
      </dgm:t>
    </dgm:pt>
    <dgm:pt modelId="{D498A5A2-AB23-4241-ABA8-A53D124B50AB}" type="sibTrans" cxnId="{147787BE-E107-4541-A332-4A031B4761A4}">
      <dgm:prSet/>
      <dgm:spPr/>
      <dgm:t>
        <a:bodyPr/>
        <a:lstStyle/>
        <a:p>
          <a:endParaRPr lang="tr-TR"/>
        </a:p>
      </dgm:t>
    </dgm:pt>
    <dgm:pt modelId="{76E20DE5-3B5E-440C-8692-FA9A17DA22F9}" type="pres">
      <dgm:prSet presAssocID="{1E916010-36B6-4FEE-A9EF-D4E541EF88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25E8D5B-BD65-4021-A4F7-CF77F57FE937}" type="pres">
      <dgm:prSet presAssocID="{B07E3FAC-2EAB-4A67-B756-261B91DFBDFB}" presName="vertFlow" presStyleCnt="0"/>
      <dgm:spPr/>
    </dgm:pt>
    <dgm:pt modelId="{C202B926-E362-4791-8D72-9E93E92F2E27}" type="pres">
      <dgm:prSet presAssocID="{B07E3FAC-2EAB-4A67-B756-261B91DFBDFB}" presName="header" presStyleLbl="node1" presStyleIdx="0" presStyleCnt="2"/>
      <dgm:spPr/>
      <dgm:t>
        <a:bodyPr/>
        <a:lstStyle/>
        <a:p>
          <a:endParaRPr lang="tr-TR"/>
        </a:p>
      </dgm:t>
    </dgm:pt>
    <dgm:pt modelId="{F3597990-2F11-43EB-8F5E-85DCC3769376}" type="pres">
      <dgm:prSet presAssocID="{B07E3FAC-2EAB-4A67-B756-261B91DFBDFB}" presName="hSp" presStyleCnt="0"/>
      <dgm:spPr/>
    </dgm:pt>
    <dgm:pt modelId="{35CDAF72-8BF3-4241-9779-A75F87585DEF}" type="pres">
      <dgm:prSet presAssocID="{511E9330-0CDD-4435-9274-E99B7688F683}" presName="vertFlow" presStyleCnt="0"/>
      <dgm:spPr/>
    </dgm:pt>
    <dgm:pt modelId="{32655A52-8A9A-4365-B8B2-557DF8FF8305}" type="pres">
      <dgm:prSet presAssocID="{511E9330-0CDD-4435-9274-E99B7688F683}" presName="header" presStyleLbl="node1" presStyleIdx="1" presStyleCnt="2"/>
      <dgm:spPr/>
      <dgm:t>
        <a:bodyPr/>
        <a:lstStyle/>
        <a:p>
          <a:endParaRPr lang="tr-TR"/>
        </a:p>
      </dgm:t>
    </dgm:pt>
  </dgm:ptLst>
  <dgm:cxnLst>
    <dgm:cxn modelId="{F0B97FF0-D2C5-4E1E-B9DF-BAF81AD68B80}" type="presOf" srcId="{511E9330-0CDD-4435-9274-E99B7688F683}" destId="{32655A52-8A9A-4365-B8B2-557DF8FF8305}" srcOrd="0" destOrd="0" presId="urn:microsoft.com/office/officeart/2005/8/layout/lProcess1"/>
    <dgm:cxn modelId="{3D800E57-668D-40B7-92AA-F5D96652354B}" type="presOf" srcId="{1E916010-36B6-4FEE-A9EF-D4E541EF882D}" destId="{76E20DE5-3B5E-440C-8692-FA9A17DA22F9}" srcOrd="0" destOrd="0" presId="urn:microsoft.com/office/officeart/2005/8/layout/lProcess1"/>
    <dgm:cxn modelId="{2293CD78-ACFB-4198-B66B-E97D636B0D7F}" srcId="{1E916010-36B6-4FEE-A9EF-D4E541EF882D}" destId="{B07E3FAC-2EAB-4A67-B756-261B91DFBDFB}" srcOrd="0" destOrd="0" parTransId="{3B561B63-C148-4EF7-805F-68CA7466F7B7}" sibTransId="{20571891-446E-4C07-A34F-B074FD8DFA4D}"/>
    <dgm:cxn modelId="{E41AD220-92B5-48DB-B800-2BA25DA962FE}" type="presOf" srcId="{B07E3FAC-2EAB-4A67-B756-261B91DFBDFB}" destId="{C202B926-E362-4791-8D72-9E93E92F2E27}" srcOrd="0" destOrd="0" presId="urn:microsoft.com/office/officeart/2005/8/layout/lProcess1"/>
    <dgm:cxn modelId="{147787BE-E107-4541-A332-4A031B4761A4}" srcId="{1E916010-36B6-4FEE-A9EF-D4E541EF882D}" destId="{511E9330-0CDD-4435-9274-E99B7688F683}" srcOrd="1" destOrd="0" parTransId="{1F57E57E-83D2-4DD7-B38A-FC9606EE1374}" sibTransId="{D498A5A2-AB23-4241-ABA8-A53D124B50AB}"/>
    <dgm:cxn modelId="{004DE862-F481-480E-8EF7-D4B5AC47D777}" type="presParOf" srcId="{76E20DE5-3B5E-440C-8692-FA9A17DA22F9}" destId="{325E8D5B-BD65-4021-A4F7-CF77F57FE937}" srcOrd="0" destOrd="0" presId="urn:microsoft.com/office/officeart/2005/8/layout/lProcess1"/>
    <dgm:cxn modelId="{AD906FB5-C18C-403E-86AB-CE22168A87AB}" type="presParOf" srcId="{325E8D5B-BD65-4021-A4F7-CF77F57FE937}" destId="{C202B926-E362-4791-8D72-9E93E92F2E27}" srcOrd="0" destOrd="0" presId="urn:microsoft.com/office/officeart/2005/8/layout/lProcess1"/>
    <dgm:cxn modelId="{A63AAC9F-AB41-4469-A21B-5B95E5A2003E}" type="presParOf" srcId="{76E20DE5-3B5E-440C-8692-FA9A17DA22F9}" destId="{F3597990-2F11-43EB-8F5E-85DCC3769376}" srcOrd="1" destOrd="0" presId="urn:microsoft.com/office/officeart/2005/8/layout/lProcess1"/>
    <dgm:cxn modelId="{0B1BF7F2-C194-44DB-808B-CD48E2995E25}" type="presParOf" srcId="{76E20DE5-3B5E-440C-8692-FA9A17DA22F9}" destId="{35CDAF72-8BF3-4241-9779-A75F87585DEF}" srcOrd="2" destOrd="0" presId="urn:microsoft.com/office/officeart/2005/8/layout/lProcess1"/>
    <dgm:cxn modelId="{8FD6212D-272C-4884-A4B0-CE26B0DBBB62}" type="presParOf" srcId="{35CDAF72-8BF3-4241-9779-A75F87585DEF}" destId="{32655A52-8A9A-4365-B8B2-557DF8FF8305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985729C-C42A-4E79-8669-8B30279919C5}" type="doc">
      <dgm:prSet loTypeId="urn:microsoft.com/office/officeart/2005/8/layout/pyramid1" loCatId="pyramid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9009F182-4F20-4159-91AD-970467320E86}">
      <dgm:prSet custT="1"/>
      <dgm:spPr/>
      <dgm:t>
        <a:bodyPr/>
        <a:lstStyle/>
        <a:p>
          <a:pPr rtl="0"/>
          <a:r>
            <a:rPr lang="tr-TR" sz="2800" b="1" dirty="0" smtClean="0"/>
            <a:t>SEVGİNİN</a:t>
          </a:r>
        </a:p>
        <a:p>
          <a:pPr rtl="0"/>
          <a:r>
            <a:rPr lang="tr-TR" sz="2800" b="1" dirty="0" smtClean="0"/>
            <a:t> BEŞ DİLİ</a:t>
          </a:r>
          <a:endParaRPr lang="tr-TR" sz="2800" b="1" dirty="0"/>
        </a:p>
      </dgm:t>
    </dgm:pt>
    <dgm:pt modelId="{37DBE123-39CA-441F-A0A6-55510A02FF0E}" type="parTrans" cxnId="{CEF0EF1E-8DCE-4408-AB35-B23065FF1CFF}">
      <dgm:prSet/>
      <dgm:spPr/>
      <dgm:t>
        <a:bodyPr/>
        <a:lstStyle/>
        <a:p>
          <a:endParaRPr lang="tr-TR"/>
        </a:p>
      </dgm:t>
    </dgm:pt>
    <dgm:pt modelId="{EA9AEF1B-3478-42EC-8C99-46FDF5664267}" type="sibTrans" cxnId="{CEF0EF1E-8DCE-4408-AB35-B23065FF1CFF}">
      <dgm:prSet/>
      <dgm:spPr/>
      <dgm:t>
        <a:bodyPr/>
        <a:lstStyle/>
        <a:p>
          <a:endParaRPr lang="tr-TR"/>
        </a:p>
      </dgm:t>
    </dgm:pt>
    <dgm:pt modelId="{BEA7CA4F-DC4C-4AB2-BA16-F29CBBC325AF}">
      <dgm:prSet custT="1"/>
      <dgm:spPr/>
      <dgm:t>
        <a:bodyPr/>
        <a:lstStyle/>
        <a:p>
          <a:pPr algn="ctr" rtl="0"/>
          <a:r>
            <a:rPr lang="tr-TR" sz="3200" b="1" dirty="0" smtClean="0"/>
            <a:t>Onay Sözleri</a:t>
          </a:r>
          <a:br>
            <a:rPr lang="tr-TR" sz="3200" b="1" dirty="0" smtClean="0"/>
          </a:br>
          <a:r>
            <a:rPr lang="tr-TR" sz="3200" b="1" dirty="0" smtClean="0"/>
            <a:t>Nitelikli Beraberlik</a:t>
          </a:r>
          <a:br>
            <a:rPr lang="tr-TR" sz="3200" b="1" dirty="0" smtClean="0"/>
          </a:br>
          <a:r>
            <a:rPr lang="tr-TR" sz="3200" b="1" dirty="0" smtClean="0"/>
            <a:t>Hizmet Davranışları</a:t>
          </a:r>
          <a:br>
            <a:rPr lang="tr-TR" sz="3200" b="1" dirty="0" smtClean="0"/>
          </a:br>
          <a:r>
            <a:rPr lang="tr-TR" sz="3200" b="1" dirty="0" smtClean="0"/>
            <a:t>Armağan Alma</a:t>
          </a:r>
          <a:br>
            <a:rPr lang="tr-TR" sz="3200" b="1" dirty="0" smtClean="0"/>
          </a:br>
          <a:r>
            <a:rPr lang="tr-TR" sz="3200" b="1" dirty="0" smtClean="0"/>
            <a:t>Fiziksel Temas                                     </a:t>
          </a:r>
          <a:r>
            <a:rPr lang="tr-TR" sz="1800" b="1" dirty="0" smtClean="0"/>
            <a:t>Garry </a:t>
          </a:r>
          <a:r>
            <a:rPr lang="tr-TR" sz="1800" b="1" dirty="0" err="1" smtClean="0"/>
            <a:t>Chapman</a:t>
          </a:r>
          <a:endParaRPr lang="tr-TR" sz="1800" b="1" dirty="0"/>
        </a:p>
      </dgm:t>
    </dgm:pt>
    <dgm:pt modelId="{896E8552-F6FC-4109-BD1C-558139D4A9B7}" type="parTrans" cxnId="{619EF51A-E124-495E-9131-3F237DEE4C89}">
      <dgm:prSet/>
      <dgm:spPr/>
      <dgm:t>
        <a:bodyPr/>
        <a:lstStyle/>
        <a:p>
          <a:endParaRPr lang="tr-TR"/>
        </a:p>
      </dgm:t>
    </dgm:pt>
    <dgm:pt modelId="{1AB5C3CC-80CF-4191-88AE-193829125249}" type="sibTrans" cxnId="{619EF51A-E124-495E-9131-3F237DEE4C89}">
      <dgm:prSet/>
      <dgm:spPr/>
      <dgm:t>
        <a:bodyPr/>
        <a:lstStyle/>
        <a:p>
          <a:endParaRPr lang="tr-TR"/>
        </a:p>
      </dgm:t>
    </dgm:pt>
    <dgm:pt modelId="{0E64EAB8-05A5-4B0E-9C36-F79D4FFF996A}" type="pres">
      <dgm:prSet presAssocID="{3985729C-C42A-4E79-8669-8B30279919C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27AF5B8-4391-4EAE-B3BC-22F63A1E2968}" type="pres">
      <dgm:prSet presAssocID="{9009F182-4F20-4159-91AD-970467320E86}" presName="Name8" presStyleCnt="0"/>
      <dgm:spPr/>
    </dgm:pt>
    <dgm:pt modelId="{A7657DEB-99EF-4665-8F21-0398BA371DE6}" type="pres">
      <dgm:prSet presAssocID="{9009F182-4F20-4159-91AD-970467320E86}" presName="level" presStyleLbl="node1" presStyleIdx="0" presStyleCnt="2" custScaleX="141177" custScaleY="4400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145AE0-DFCF-4543-9228-924820D4C97A}" type="pres">
      <dgm:prSet presAssocID="{9009F182-4F20-4159-91AD-970467320E8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D58994B-15A6-4400-B2D6-A71C27BE2846}" type="pres">
      <dgm:prSet presAssocID="{BEA7CA4F-DC4C-4AB2-BA16-F29CBBC325AF}" presName="Name8" presStyleCnt="0"/>
      <dgm:spPr/>
    </dgm:pt>
    <dgm:pt modelId="{72E62E0B-AA5E-4467-A0F1-7D4AD2D0D548}" type="pres">
      <dgm:prSet presAssocID="{BEA7CA4F-DC4C-4AB2-BA16-F29CBBC325AF}" presName="level" presStyleLbl="node1" presStyleIdx="1" presStyleCnt="2" custLinFactNeighborX="402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ECF2AC-C7B8-44DF-82C0-A8FED92C45EB}" type="pres">
      <dgm:prSet presAssocID="{BEA7CA4F-DC4C-4AB2-BA16-F29CBBC325A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EF0EF1E-8DCE-4408-AB35-B23065FF1CFF}" srcId="{3985729C-C42A-4E79-8669-8B30279919C5}" destId="{9009F182-4F20-4159-91AD-970467320E86}" srcOrd="0" destOrd="0" parTransId="{37DBE123-39CA-441F-A0A6-55510A02FF0E}" sibTransId="{EA9AEF1B-3478-42EC-8C99-46FDF5664267}"/>
    <dgm:cxn modelId="{B9AE6725-6E97-4E34-97EB-7FAA1CE13ABF}" type="presOf" srcId="{3985729C-C42A-4E79-8669-8B30279919C5}" destId="{0E64EAB8-05A5-4B0E-9C36-F79D4FFF996A}" srcOrd="0" destOrd="0" presId="urn:microsoft.com/office/officeart/2005/8/layout/pyramid1"/>
    <dgm:cxn modelId="{CD3D8623-F5FB-4646-89EC-92C763B779BD}" type="presOf" srcId="{9009F182-4F20-4159-91AD-970467320E86}" destId="{A7657DEB-99EF-4665-8F21-0398BA371DE6}" srcOrd="0" destOrd="0" presId="urn:microsoft.com/office/officeart/2005/8/layout/pyramid1"/>
    <dgm:cxn modelId="{64558B40-E0D5-4639-B45B-D3DCAD9A1453}" type="presOf" srcId="{9009F182-4F20-4159-91AD-970467320E86}" destId="{B4145AE0-DFCF-4543-9228-924820D4C97A}" srcOrd="1" destOrd="0" presId="urn:microsoft.com/office/officeart/2005/8/layout/pyramid1"/>
    <dgm:cxn modelId="{4B47C308-1ECD-44ED-A87A-675A5F7A9FC2}" type="presOf" srcId="{BEA7CA4F-DC4C-4AB2-BA16-F29CBBC325AF}" destId="{72E62E0B-AA5E-4467-A0F1-7D4AD2D0D548}" srcOrd="0" destOrd="0" presId="urn:microsoft.com/office/officeart/2005/8/layout/pyramid1"/>
    <dgm:cxn modelId="{11C2F06A-F2CE-4763-A676-1BFC40BE12CC}" type="presOf" srcId="{BEA7CA4F-DC4C-4AB2-BA16-F29CBBC325AF}" destId="{A4ECF2AC-C7B8-44DF-82C0-A8FED92C45EB}" srcOrd="1" destOrd="0" presId="urn:microsoft.com/office/officeart/2005/8/layout/pyramid1"/>
    <dgm:cxn modelId="{619EF51A-E124-495E-9131-3F237DEE4C89}" srcId="{3985729C-C42A-4E79-8669-8B30279919C5}" destId="{BEA7CA4F-DC4C-4AB2-BA16-F29CBBC325AF}" srcOrd="1" destOrd="0" parTransId="{896E8552-F6FC-4109-BD1C-558139D4A9B7}" sibTransId="{1AB5C3CC-80CF-4191-88AE-193829125249}"/>
    <dgm:cxn modelId="{7F4C3802-827A-4C4A-AFFF-6707AB9B8D41}" type="presParOf" srcId="{0E64EAB8-05A5-4B0E-9C36-F79D4FFF996A}" destId="{327AF5B8-4391-4EAE-B3BC-22F63A1E2968}" srcOrd="0" destOrd="0" presId="urn:microsoft.com/office/officeart/2005/8/layout/pyramid1"/>
    <dgm:cxn modelId="{03FF72A0-3D02-494C-819C-83C2B46CFA7B}" type="presParOf" srcId="{327AF5B8-4391-4EAE-B3BC-22F63A1E2968}" destId="{A7657DEB-99EF-4665-8F21-0398BA371DE6}" srcOrd="0" destOrd="0" presId="urn:microsoft.com/office/officeart/2005/8/layout/pyramid1"/>
    <dgm:cxn modelId="{00551976-2BD8-48EC-8838-B059249ABD08}" type="presParOf" srcId="{327AF5B8-4391-4EAE-B3BC-22F63A1E2968}" destId="{B4145AE0-DFCF-4543-9228-924820D4C97A}" srcOrd="1" destOrd="0" presId="urn:microsoft.com/office/officeart/2005/8/layout/pyramid1"/>
    <dgm:cxn modelId="{F0CFA83F-F186-4ECA-9725-7A0D1C478134}" type="presParOf" srcId="{0E64EAB8-05A5-4B0E-9C36-F79D4FFF996A}" destId="{7D58994B-15A6-4400-B2D6-A71C27BE2846}" srcOrd="1" destOrd="0" presId="urn:microsoft.com/office/officeart/2005/8/layout/pyramid1"/>
    <dgm:cxn modelId="{3C27614A-2F8C-42C9-8FFA-3B8B30195487}" type="presParOf" srcId="{7D58994B-15A6-4400-B2D6-A71C27BE2846}" destId="{72E62E0B-AA5E-4467-A0F1-7D4AD2D0D548}" srcOrd="0" destOrd="0" presId="urn:microsoft.com/office/officeart/2005/8/layout/pyramid1"/>
    <dgm:cxn modelId="{8BC16F76-A3F8-4045-9CB7-2EB4DD8314F7}" type="presParOf" srcId="{7D58994B-15A6-4400-B2D6-A71C27BE2846}" destId="{A4ECF2AC-C7B8-44DF-82C0-A8FED92C45E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E916010-36B6-4FEE-A9EF-D4E541EF882D}" type="doc">
      <dgm:prSet loTypeId="urn:microsoft.com/office/officeart/2005/8/layout/lProcess1" loCatId="process" qsTypeId="urn:microsoft.com/office/officeart/2009/2/quickstyle/3d8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B07E3FAC-2EAB-4A67-B756-261B91DFBDFB}">
      <dgm:prSet custT="1"/>
      <dgm:spPr/>
      <dgm:t>
        <a:bodyPr/>
        <a:lstStyle/>
        <a:p>
          <a:pPr rtl="0"/>
          <a:r>
            <a:rPr lang="tr-TR" sz="2800" b="1" dirty="0" smtClean="0"/>
            <a:t>Tüm bunlar için…</a:t>
          </a:r>
          <a:endParaRPr lang="tr-TR" sz="2800" b="1" dirty="0"/>
        </a:p>
      </dgm:t>
    </dgm:pt>
    <dgm:pt modelId="{3B561B63-C148-4EF7-805F-68CA7466F7B7}" type="parTrans" cxnId="{2293CD78-ACFB-4198-B66B-E97D636B0D7F}">
      <dgm:prSet/>
      <dgm:spPr/>
      <dgm:t>
        <a:bodyPr/>
        <a:lstStyle/>
        <a:p>
          <a:endParaRPr lang="tr-TR"/>
        </a:p>
      </dgm:t>
    </dgm:pt>
    <dgm:pt modelId="{20571891-446E-4C07-A34F-B074FD8DFA4D}" type="sibTrans" cxnId="{2293CD78-ACFB-4198-B66B-E97D636B0D7F}">
      <dgm:prSet/>
      <dgm:spPr/>
      <dgm:t>
        <a:bodyPr/>
        <a:lstStyle/>
        <a:p>
          <a:endParaRPr lang="tr-TR"/>
        </a:p>
      </dgm:t>
    </dgm:pt>
    <dgm:pt modelId="{511E9330-0CDD-4435-9274-E99B7688F683}">
      <dgm:prSet custT="1"/>
      <dgm:spPr/>
      <dgm:t>
        <a:bodyPr/>
        <a:lstStyle/>
        <a:p>
          <a:pPr rtl="0"/>
          <a:r>
            <a:rPr lang="tr-TR" sz="2800" b="1" dirty="0" smtClean="0"/>
            <a:t>FARKLILIKLARI AVANTAJ BİLİN</a:t>
          </a:r>
          <a:endParaRPr lang="tr-TR" sz="2800" b="1" dirty="0"/>
        </a:p>
      </dgm:t>
    </dgm:pt>
    <dgm:pt modelId="{1F57E57E-83D2-4DD7-B38A-FC9606EE1374}" type="parTrans" cxnId="{147787BE-E107-4541-A332-4A031B4761A4}">
      <dgm:prSet/>
      <dgm:spPr/>
      <dgm:t>
        <a:bodyPr/>
        <a:lstStyle/>
        <a:p>
          <a:endParaRPr lang="tr-TR"/>
        </a:p>
      </dgm:t>
    </dgm:pt>
    <dgm:pt modelId="{D498A5A2-AB23-4241-ABA8-A53D124B50AB}" type="sibTrans" cxnId="{147787BE-E107-4541-A332-4A031B4761A4}">
      <dgm:prSet/>
      <dgm:spPr/>
      <dgm:t>
        <a:bodyPr/>
        <a:lstStyle/>
        <a:p>
          <a:endParaRPr lang="tr-TR"/>
        </a:p>
      </dgm:t>
    </dgm:pt>
    <dgm:pt modelId="{76E20DE5-3B5E-440C-8692-FA9A17DA22F9}" type="pres">
      <dgm:prSet presAssocID="{1E916010-36B6-4FEE-A9EF-D4E541EF88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25E8D5B-BD65-4021-A4F7-CF77F57FE937}" type="pres">
      <dgm:prSet presAssocID="{B07E3FAC-2EAB-4A67-B756-261B91DFBDFB}" presName="vertFlow" presStyleCnt="0"/>
      <dgm:spPr/>
    </dgm:pt>
    <dgm:pt modelId="{C202B926-E362-4791-8D72-9E93E92F2E27}" type="pres">
      <dgm:prSet presAssocID="{B07E3FAC-2EAB-4A67-B756-261B91DFBDFB}" presName="header" presStyleLbl="node1" presStyleIdx="0" presStyleCnt="2"/>
      <dgm:spPr/>
      <dgm:t>
        <a:bodyPr/>
        <a:lstStyle/>
        <a:p>
          <a:endParaRPr lang="tr-TR"/>
        </a:p>
      </dgm:t>
    </dgm:pt>
    <dgm:pt modelId="{F3597990-2F11-43EB-8F5E-85DCC3769376}" type="pres">
      <dgm:prSet presAssocID="{B07E3FAC-2EAB-4A67-B756-261B91DFBDFB}" presName="hSp" presStyleCnt="0"/>
      <dgm:spPr/>
    </dgm:pt>
    <dgm:pt modelId="{35CDAF72-8BF3-4241-9779-A75F87585DEF}" type="pres">
      <dgm:prSet presAssocID="{511E9330-0CDD-4435-9274-E99B7688F683}" presName="vertFlow" presStyleCnt="0"/>
      <dgm:spPr/>
    </dgm:pt>
    <dgm:pt modelId="{32655A52-8A9A-4365-B8B2-557DF8FF8305}" type="pres">
      <dgm:prSet presAssocID="{511E9330-0CDD-4435-9274-E99B7688F683}" presName="header" presStyleLbl="node1" presStyleIdx="1" presStyleCnt="2"/>
      <dgm:spPr/>
      <dgm:t>
        <a:bodyPr/>
        <a:lstStyle/>
        <a:p>
          <a:endParaRPr lang="tr-TR"/>
        </a:p>
      </dgm:t>
    </dgm:pt>
  </dgm:ptLst>
  <dgm:cxnLst>
    <dgm:cxn modelId="{8EFDE374-0643-4AB7-8AAF-D1C142AB28EE}" type="presOf" srcId="{511E9330-0CDD-4435-9274-E99B7688F683}" destId="{32655A52-8A9A-4365-B8B2-557DF8FF8305}" srcOrd="0" destOrd="0" presId="urn:microsoft.com/office/officeart/2005/8/layout/lProcess1"/>
    <dgm:cxn modelId="{2293CD78-ACFB-4198-B66B-E97D636B0D7F}" srcId="{1E916010-36B6-4FEE-A9EF-D4E541EF882D}" destId="{B07E3FAC-2EAB-4A67-B756-261B91DFBDFB}" srcOrd="0" destOrd="0" parTransId="{3B561B63-C148-4EF7-805F-68CA7466F7B7}" sibTransId="{20571891-446E-4C07-A34F-B074FD8DFA4D}"/>
    <dgm:cxn modelId="{E3A48272-12B2-4B53-A5E3-DDC69E54EDF5}" type="presOf" srcId="{B07E3FAC-2EAB-4A67-B756-261B91DFBDFB}" destId="{C202B926-E362-4791-8D72-9E93E92F2E27}" srcOrd="0" destOrd="0" presId="urn:microsoft.com/office/officeart/2005/8/layout/lProcess1"/>
    <dgm:cxn modelId="{24B33523-A13F-42D5-A350-634E241EE7E0}" type="presOf" srcId="{1E916010-36B6-4FEE-A9EF-D4E541EF882D}" destId="{76E20DE5-3B5E-440C-8692-FA9A17DA22F9}" srcOrd="0" destOrd="0" presId="urn:microsoft.com/office/officeart/2005/8/layout/lProcess1"/>
    <dgm:cxn modelId="{147787BE-E107-4541-A332-4A031B4761A4}" srcId="{1E916010-36B6-4FEE-A9EF-D4E541EF882D}" destId="{511E9330-0CDD-4435-9274-E99B7688F683}" srcOrd="1" destOrd="0" parTransId="{1F57E57E-83D2-4DD7-B38A-FC9606EE1374}" sibTransId="{D498A5A2-AB23-4241-ABA8-A53D124B50AB}"/>
    <dgm:cxn modelId="{DFC0FFDB-9D96-4593-8571-BE01387ECBBA}" type="presParOf" srcId="{76E20DE5-3B5E-440C-8692-FA9A17DA22F9}" destId="{325E8D5B-BD65-4021-A4F7-CF77F57FE937}" srcOrd="0" destOrd="0" presId="urn:microsoft.com/office/officeart/2005/8/layout/lProcess1"/>
    <dgm:cxn modelId="{103268AD-D323-45F4-9877-26F415D4967A}" type="presParOf" srcId="{325E8D5B-BD65-4021-A4F7-CF77F57FE937}" destId="{C202B926-E362-4791-8D72-9E93E92F2E27}" srcOrd="0" destOrd="0" presId="urn:microsoft.com/office/officeart/2005/8/layout/lProcess1"/>
    <dgm:cxn modelId="{BA68AE67-9896-4A33-B4AE-CCD6B0F6C51E}" type="presParOf" srcId="{76E20DE5-3B5E-440C-8692-FA9A17DA22F9}" destId="{F3597990-2F11-43EB-8F5E-85DCC3769376}" srcOrd="1" destOrd="0" presId="urn:microsoft.com/office/officeart/2005/8/layout/lProcess1"/>
    <dgm:cxn modelId="{3211EA3E-FE07-4D5E-813F-6F0309306F36}" type="presParOf" srcId="{76E20DE5-3B5E-440C-8692-FA9A17DA22F9}" destId="{35CDAF72-8BF3-4241-9779-A75F87585DEF}" srcOrd="2" destOrd="0" presId="urn:microsoft.com/office/officeart/2005/8/layout/lProcess1"/>
    <dgm:cxn modelId="{90F47AF6-7F1B-4FC6-8070-E7DEF6E4CC47}" type="presParOf" srcId="{35CDAF72-8BF3-4241-9779-A75F87585DEF}" destId="{32655A52-8A9A-4365-B8B2-557DF8FF8305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847520-D11F-43AB-AD7D-BE6BDAB1C400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259EEA9-AEB7-41E8-B9B0-F237D8A0F9E2}">
      <dgm:prSet custT="1"/>
      <dgm:spPr/>
      <dgm:t>
        <a:bodyPr/>
        <a:lstStyle/>
        <a:p>
          <a:pPr rtl="0"/>
          <a:r>
            <a:rPr lang="tr-TR" sz="2400" b="1" dirty="0" smtClean="0"/>
            <a:t>Kaynağı ve hedefi ne olursa olsun </a:t>
          </a:r>
          <a:r>
            <a:rPr lang="tr-TR" sz="2400" b="1" dirty="0" smtClean="0">
              <a:solidFill>
                <a:srgbClr val="FF0000"/>
              </a:solidFill>
            </a:rPr>
            <a:t>şiddet</a:t>
          </a:r>
          <a:r>
            <a:rPr lang="tr-TR" sz="2400" b="1" dirty="0" smtClean="0"/>
            <a:t> ortamı</a:t>
          </a:r>
          <a:endParaRPr lang="tr-TR" sz="2400" dirty="0"/>
        </a:p>
      </dgm:t>
    </dgm:pt>
    <dgm:pt modelId="{320888FC-A694-4683-A56F-D927EB3F2822}" type="parTrans" cxnId="{8173A7AE-5690-4F32-AC2A-5AF6A537E021}">
      <dgm:prSet/>
      <dgm:spPr/>
      <dgm:t>
        <a:bodyPr/>
        <a:lstStyle/>
        <a:p>
          <a:endParaRPr lang="tr-TR"/>
        </a:p>
      </dgm:t>
    </dgm:pt>
    <dgm:pt modelId="{3ED539E1-E0C5-4844-925C-802B58B79A71}" type="sibTrans" cxnId="{8173A7AE-5690-4F32-AC2A-5AF6A537E021}">
      <dgm:prSet/>
      <dgm:spPr/>
      <dgm:t>
        <a:bodyPr/>
        <a:lstStyle/>
        <a:p>
          <a:endParaRPr lang="tr-TR"/>
        </a:p>
      </dgm:t>
    </dgm:pt>
    <dgm:pt modelId="{3F70A143-EF68-44B7-88E2-BB92FA6C783D}">
      <dgm:prSet custT="1"/>
      <dgm:spPr/>
      <dgm:t>
        <a:bodyPr/>
        <a:lstStyle/>
        <a:p>
          <a:pPr rtl="0"/>
          <a:r>
            <a:rPr lang="tr-TR" sz="2400" b="1" dirty="0" smtClean="0"/>
            <a:t>Yıllardır iç içe yaşadığımız </a:t>
          </a:r>
          <a:r>
            <a:rPr lang="tr-TR" sz="2400" b="1" dirty="0" smtClean="0">
              <a:solidFill>
                <a:srgbClr val="FF0000"/>
              </a:solidFill>
            </a:rPr>
            <a:t>terör</a:t>
          </a:r>
          <a:endParaRPr lang="tr-TR" sz="2400" dirty="0">
            <a:solidFill>
              <a:srgbClr val="FF0000"/>
            </a:solidFill>
          </a:endParaRPr>
        </a:p>
      </dgm:t>
    </dgm:pt>
    <dgm:pt modelId="{8852300B-24AC-4D1C-AC07-1CF3D103D0B5}" type="parTrans" cxnId="{57359B59-831F-4976-85CE-21DD356406D1}">
      <dgm:prSet/>
      <dgm:spPr/>
      <dgm:t>
        <a:bodyPr/>
        <a:lstStyle/>
        <a:p>
          <a:endParaRPr lang="tr-TR"/>
        </a:p>
      </dgm:t>
    </dgm:pt>
    <dgm:pt modelId="{4B8E09C0-713A-454C-9B73-419AED13DB7D}" type="sibTrans" cxnId="{57359B59-831F-4976-85CE-21DD356406D1}">
      <dgm:prSet/>
      <dgm:spPr/>
      <dgm:t>
        <a:bodyPr/>
        <a:lstStyle/>
        <a:p>
          <a:endParaRPr lang="tr-TR"/>
        </a:p>
      </dgm:t>
    </dgm:pt>
    <dgm:pt modelId="{DC9D58FD-019D-499A-ABA2-C754C5FF6B7F}" type="pres">
      <dgm:prSet presAssocID="{0F847520-D11F-43AB-AD7D-BE6BDAB1C40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418724D-7941-431A-AFB3-D6E42847A35E}" type="pres">
      <dgm:prSet presAssocID="{F259EEA9-AEB7-41E8-B9B0-F237D8A0F9E2}" presName="composite" presStyleCnt="0"/>
      <dgm:spPr/>
    </dgm:pt>
    <dgm:pt modelId="{DA171FA0-CD9C-4EA4-B8AB-530AFB598807}" type="pres">
      <dgm:prSet presAssocID="{F259EEA9-AEB7-41E8-B9B0-F237D8A0F9E2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3B2627-716F-40B4-AA46-6884EBF4D8C7}" type="pres">
      <dgm:prSet presAssocID="{F259EEA9-AEB7-41E8-B9B0-F237D8A0F9E2}" presName="rect2" presStyleLbl="fgImgPlace1" presStyleIdx="0" presStyleCnt="2" custScaleY="9852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71000" r="-71000"/>
          </a:stretch>
        </a:blipFill>
      </dgm:spPr>
      <dgm:t>
        <a:bodyPr/>
        <a:lstStyle/>
        <a:p>
          <a:endParaRPr lang="tr-TR"/>
        </a:p>
      </dgm:t>
    </dgm:pt>
    <dgm:pt modelId="{FB25132C-B9D4-4CD8-A7CC-3B2A4F36E20D}" type="pres">
      <dgm:prSet presAssocID="{3ED539E1-E0C5-4844-925C-802B58B79A71}" presName="sibTrans" presStyleCnt="0"/>
      <dgm:spPr/>
    </dgm:pt>
    <dgm:pt modelId="{4B2190B4-6678-4477-8E30-2CE1557DBC81}" type="pres">
      <dgm:prSet presAssocID="{3F70A143-EF68-44B7-88E2-BB92FA6C783D}" presName="composite" presStyleCnt="0"/>
      <dgm:spPr/>
    </dgm:pt>
    <dgm:pt modelId="{E49EE15F-1716-4467-9640-326EB4E43DB9}" type="pres">
      <dgm:prSet presAssocID="{3F70A143-EF68-44B7-88E2-BB92FA6C783D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A2D7D77-1D21-4A1C-85C8-99B235A5B6B8}" type="pres">
      <dgm:prSet presAssocID="{3F70A143-EF68-44B7-88E2-BB92FA6C783D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tr-TR"/>
        </a:p>
      </dgm:t>
    </dgm:pt>
  </dgm:ptLst>
  <dgm:cxnLst>
    <dgm:cxn modelId="{6B85D092-7D11-47FB-AAA8-4B7BF119D759}" type="presOf" srcId="{3F70A143-EF68-44B7-88E2-BB92FA6C783D}" destId="{E49EE15F-1716-4467-9640-326EB4E43DB9}" srcOrd="0" destOrd="0" presId="urn:microsoft.com/office/officeart/2008/layout/PictureStrips"/>
    <dgm:cxn modelId="{BEC409D4-127B-4C5D-86AE-99020DB6A6F6}" type="presOf" srcId="{0F847520-D11F-43AB-AD7D-BE6BDAB1C400}" destId="{DC9D58FD-019D-499A-ABA2-C754C5FF6B7F}" srcOrd="0" destOrd="0" presId="urn:microsoft.com/office/officeart/2008/layout/PictureStrips"/>
    <dgm:cxn modelId="{8173A7AE-5690-4F32-AC2A-5AF6A537E021}" srcId="{0F847520-D11F-43AB-AD7D-BE6BDAB1C400}" destId="{F259EEA9-AEB7-41E8-B9B0-F237D8A0F9E2}" srcOrd="0" destOrd="0" parTransId="{320888FC-A694-4683-A56F-D927EB3F2822}" sibTransId="{3ED539E1-E0C5-4844-925C-802B58B79A71}"/>
    <dgm:cxn modelId="{9D319671-FEFE-45B0-9D31-D3AD43B07ADF}" type="presOf" srcId="{F259EEA9-AEB7-41E8-B9B0-F237D8A0F9E2}" destId="{DA171FA0-CD9C-4EA4-B8AB-530AFB598807}" srcOrd="0" destOrd="0" presId="urn:microsoft.com/office/officeart/2008/layout/PictureStrips"/>
    <dgm:cxn modelId="{57359B59-831F-4976-85CE-21DD356406D1}" srcId="{0F847520-D11F-43AB-AD7D-BE6BDAB1C400}" destId="{3F70A143-EF68-44B7-88E2-BB92FA6C783D}" srcOrd="1" destOrd="0" parTransId="{8852300B-24AC-4D1C-AC07-1CF3D103D0B5}" sibTransId="{4B8E09C0-713A-454C-9B73-419AED13DB7D}"/>
    <dgm:cxn modelId="{90EB9E16-C654-4550-AE91-840DA323D332}" type="presParOf" srcId="{DC9D58FD-019D-499A-ABA2-C754C5FF6B7F}" destId="{9418724D-7941-431A-AFB3-D6E42847A35E}" srcOrd="0" destOrd="0" presId="urn:microsoft.com/office/officeart/2008/layout/PictureStrips"/>
    <dgm:cxn modelId="{0F12C177-4EC5-4A58-891C-98681BEC6E1F}" type="presParOf" srcId="{9418724D-7941-431A-AFB3-D6E42847A35E}" destId="{DA171FA0-CD9C-4EA4-B8AB-530AFB598807}" srcOrd="0" destOrd="0" presId="urn:microsoft.com/office/officeart/2008/layout/PictureStrips"/>
    <dgm:cxn modelId="{E735B653-CF1F-41C0-BA88-6AC0860899BA}" type="presParOf" srcId="{9418724D-7941-431A-AFB3-D6E42847A35E}" destId="{0F3B2627-716F-40B4-AA46-6884EBF4D8C7}" srcOrd="1" destOrd="0" presId="urn:microsoft.com/office/officeart/2008/layout/PictureStrips"/>
    <dgm:cxn modelId="{4354110B-9C04-4D3A-9226-1E2569EFEC9F}" type="presParOf" srcId="{DC9D58FD-019D-499A-ABA2-C754C5FF6B7F}" destId="{FB25132C-B9D4-4CD8-A7CC-3B2A4F36E20D}" srcOrd="1" destOrd="0" presId="urn:microsoft.com/office/officeart/2008/layout/PictureStrips"/>
    <dgm:cxn modelId="{798F37A2-0FC4-4C00-B5AF-8B9C0FBB2DFF}" type="presParOf" srcId="{DC9D58FD-019D-499A-ABA2-C754C5FF6B7F}" destId="{4B2190B4-6678-4477-8E30-2CE1557DBC81}" srcOrd="2" destOrd="0" presId="urn:microsoft.com/office/officeart/2008/layout/PictureStrips"/>
    <dgm:cxn modelId="{95C59389-09DE-417D-BF34-598668D213E9}" type="presParOf" srcId="{4B2190B4-6678-4477-8E30-2CE1557DBC81}" destId="{E49EE15F-1716-4467-9640-326EB4E43DB9}" srcOrd="0" destOrd="0" presId="urn:microsoft.com/office/officeart/2008/layout/PictureStrips"/>
    <dgm:cxn modelId="{0EC06075-3B84-436A-A1C4-0711072401E2}" type="presParOf" srcId="{4B2190B4-6678-4477-8E30-2CE1557DBC81}" destId="{CA2D7D77-1D21-4A1C-85C8-99B235A5B6B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6A7D471-8700-4484-ABE7-DACE1EE87D9A}" type="doc">
      <dgm:prSet loTypeId="urn:microsoft.com/office/officeart/2005/8/layout/list1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tr-TR"/>
        </a:p>
      </dgm:t>
    </dgm:pt>
    <dgm:pt modelId="{9C7A88FD-C0D9-4A6D-966A-788FB53F4B84}">
      <dgm:prSet custT="1"/>
      <dgm:spPr/>
      <dgm:t>
        <a:bodyPr/>
        <a:lstStyle/>
        <a:p>
          <a:pPr rtl="0"/>
          <a:r>
            <a:rPr lang="tr-TR" sz="2800" b="1" dirty="0" smtClean="0"/>
            <a:t>Herkesin gelişmiş değerini bilerek onu bir kazanda aşure misali birleştirin.</a:t>
          </a:r>
          <a:endParaRPr lang="tr-TR" sz="2800" b="1" dirty="0"/>
        </a:p>
      </dgm:t>
    </dgm:pt>
    <dgm:pt modelId="{443A3F79-1A58-4FE4-BBFD-18291B1862AC}" type="parTrans" cxnId="{17E89C70-E3D0-4735-B2E7-ED7D03DA807E}">
      <dgm:prSet/>
      <dgm:spPr/>
      <dgm:t>
        <a:bodyPr/>
        <a:lstStyle/>
        <a:p>
          <a:endParaRPr lang="tr-TR"/>
        </a:p>
      </dgm:t>
    </dgm:pt>
    <dgm:pt modelId="{CA3E1972-9ABE-4CB5-B7AC-6420778E7EE3}" type="sibTrans" cxnId="{17E89C70-E3D0-4735-B2E7-ED7D03DA807E}">
      <dgm:prSet/>
      <dgm:spPr/>
      <dgm:t>
        <a:bodyPr/>
        <a:lstStyle/>
        <a:p>
          <a:endParaRPr lang="tr-TR"/>
        </a:p>
      </dgm:t>
    </dgm:pt>
    <dgm:pt modelId="{387B856F-1187-40DE-AA2F-FF0B195921F6}" type="pres">
      <dgm:prSet presAssocID="{66A7D471-8700-4484-ABE7-DACE1EE87D9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FADE625-3F8A-4DE8-B39A-82CC490F2C04}" type="pres">
      <dgm:prSet presAssocID="{9C7A88FD-C0D9-4A6D-966A-788FB53F4B84}" presName="parentLin" presStyleCnt="0"/>
      <dgm:spPr/>
    </dgm:pt>
    <dgm:pt modelId="{499B4B6F-E3EC-44AE-B141-34BF2DF0AAF2}" type="pres">
      <dgm:prSet presAssocID="{9C7A88FD-C0D9-4A6D-966A-788FB53F4B84}" presName="parentLeftMargin" presStyleLbl="node1" presStyleIdx="0" presStyleCnt="1"/>
      <dgm:spPr/>
      <dgm:t>
        <a:bodyPr/>
        <a:lstStyle/>
        <a:p>
          <a:endParaRPr lang="tr-TR"/>
        </a:p>
      </dgm:t>
    </dgm:pt>
    <dgm:pt modelId="{269A6511-5476-4B2A-BD39-A284ACE02F1A}" type="pres">
      <dgm:prSet presAssocID="{9C7A88FD-C0D9-4A6D-966A-788FB53F4B84}" presName="parentText" presStyleLbl="node1" presStyleIdx="0" presStyleCnt="1" custScaleX="142857" custScaleY="92690" custLinFactX="-27128" custLinFactNeighborX="-100000" custLinFactNeighborY="1512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37C4EE-1D54-4DC5-81CC-5FB0CC9A11F8}" type="pres">
      <dgm:prSet presAssocID="{9C7A88FD-C0D9-4A6D-966A-788FB53F4B84}" presName="negativeSpace" presStyleCnt="0"/>
      <dgm:spPr/>
    </dgm:pt>
    <dgm:pt modelId="{530CE67A-DCD3-4406-9C2C-24FB575343B2}" type="pres">
      <dgm:prSet presAssocID="{9C7A88FD-C0D9-4A6D-966A-788FB53F4B8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7E89C70-E3D0-4735-B2E7-ED7D03DA807E}" srcId="{66A7D471-8700-4484-ABE7-DACE1EE87D9A}" destId="{9C7A88FD-C0D9-4A6D-966A-788FB53F4B84}" srcOrd="0" destOrd="0" parTransId="{443A3F79-1A58-4FE4-BBFD-18291B1862AC}" sibTransId="{CA3E1972-9ABE-4CB5-B7AC-6420778E7EE3}"/>
    <dgm:cxn modelId="{28FA35BF-F191-4D38-B65B-FDB4861CC7FD}" type="presOf" srcId="{9C7A88FD-C0D9-4A6D-966A-788FB53F4B84}" destId="{499B4B6F-E3EC-44AE-B141-34BF2DF0AAF2}" srcOrd="0" destOrd="0" presId="urn:microsoft.com/office/officeart/2005/8/layout/list1"/>
    <dgm:cxn modelId="{58E0505F-781C-438C-A45D-0619B5DDC195}" type="presOf" srcId="{66A7D471-8700-4484-ABE7-DACE1EE87D9A}" destId="{387B856F-1187-40DE-AA2F-FF0B195921F6}" srcOrd="0" destOrd="0" presId="urn:microsoft.com/office/officeart/2005/8/layout/list1"/>
    <dgm:cxn modelId="{01090928-E31A-4880-AA4B-85B146490CB2}" type="presOf" srcId="{9C7A88FD-C0D9-4A6D-966A-788FB53F4B84}" destId="{269A6511-5476-4B2A-BD39-A284ACE02F1A}" srcOrd="1" destOrd="0" presId="urn:microsoft.com/office/officeart/2005/8/layout/list1"/>
    <dgm:cxn modelId="{D756538F-6AAF-489C-A04F-52D01B81A5FD}" type="presParOf" srcId="{387B856F-1187-40DE-AA2F-FF0B195921F6}" destId="{EFADE625-3F8A-4DE8-B39A-82CC490F2C04}" srcOrd="0" destOrd="0" presId="urn:microsoft.com/office/officeart/2005/8/layout/list1"/>
    <dgm:cxn modelId="{4D48C354-6CB8-4EE5-AC30-E437D69AC8F8}" type="presParOf" srcId="{EFADE625-3F8A-4DE8-B39A-82CC490F2C04}" destId="{499B4B6F-E3EC-44AE-B141-34BF2DF0AAF2}" srcOrd="0" destOrd="0" presId="urn:microsoft.com/office/officeart/2005/8/layout/list1"/>
    <dgm:cxn modelId="{59B90D4B-94F0-4026-A484-CF63524BF3F1}" type="presParOf" srcId="{EFADE625-3F8A-4DE8-B39A-82CC490F2C04}" destId="{269A6511-5476-4B2A-BD39-A284ACE02F1A}" srcOrd="1" destOrd="0" presId="urn:microsoft.com/office/officeart/2005/8/layout/list1"/>
    <dgm:cxn modelId="{F9A22520-B86F-4992-A8CC-28452CF3B7E4}" type="presParOf" srcId="{387B856F-1187-40DE-AA2F-FF0B195921F6}" destId="{EC37C4EE-1D54-4DC5-81CC-5FB0CC9A11F8}" srcOrd="1" destOrd="0" presId="urn:microsoft.com/office/officeart/2005/8/layout/list1"/>
    <dgm:cxn modelId="{0750F234-9628-4A8E-AE53-92E9D5C64CB7}" type="presParOf" srcId="{387B856F-1187-40DE-AA2F-FF0B195921F6}" destId="{530CE67A-DCD3-4406-9C2C-24FB575343B2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1E916010-36B6-4FEE-A9EF-D4E541EF882D}" type="doc">
      <dgm:prSet loTypeId="urn:microsoft.com/office/officeart/2005/8/layout/hProcess11" loCatId="process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B07E3FAC-2EAB-4A67-B756-261B91DFBDFB}">
      <dgm:prSet custT="1"/>
      <dgm:spPr/>
      <dgm:t>
        <a:bodyPr/>
        <a:lstStyle/>
        <a:p>
          <a:pPr rtl="0"/>
          <a:r>
            <a:rPr lang="tr-TR" sz="2800" b="1" dirty="0" smtClean="0"/>
            <a:t>Tüm bunların…</a:t>
          </a:r>
          <a:endParaRPr lang="tr-TR" sz="2800" b="1" dirty="0"/>
        </a:p>
      </dgm:t>
    </dgm:pt>
    <dgm:pt modelId="{3B561B63-C148-4EF7-805F-68CA7466F7B7}" type="parTrans" cxnId="{2293CD78-ACFB-4198-B66B-E97D636B0D7F}">
      <dgm:prSet/>
      <dgm:spPr/>
      <dgm:t>
        <a:bodyPr/>
        <a:lstStyle/>
        <a:p>
          <a:endParaRPr lang="tr-TR"/>
        </a:p>
      </dgm:t>
    </dgm:pt>
    <dgm:pt modelId="{20571891-446E-4C07-A34F-B074FD8DFA4D}" type="sibTrans" cxnId="{2293CD78-ACFB-4198-B66B-E97D636B0D7F}">
      <dgm:prSet/>
      <dgm:spPr/>
      <dgm:t>
        <a:bodyPr/>
        <a:lstStyle/>
        <a:p>
          <a:endParaRPr lang="tr-TR"/>
        </a:p>
      </dgm:t>
    </dgm:pt>
    <dgm:pt modelId="{511E9330-0CDD-4435-9274-E99B7688F683}">
      <dgm:prSet custT="1"/>
      <dgm:spPr/>
      <dgm:t>
        <a:bodyPr/>
        <a:lstStyle/>
        <a:p>
          <a:pPr rtl="0"/>
          <a:r>
            <a:rPr lang="tr-TR" sz="2800" b="1" dirty="0" smtClean="0"/>
            <a:t>Emek, sabır, fedakarlık ve….. Gerektirdiğini  unutmayın </a:t>
          </a:r>
          <a:endParaRPr lang="tr-TR" sz="2800" b="1" dirty="0"/>
        </a:p>
      </dgm:t>
    </dgm:pt>
    <dgm:pt modelId="{1F57E57E-83D2-4DD7-B38A-FC9606EE1374}" type="parTrans" cxnId="{147787BE-E107-4541-A332-4A031B4761A4}">
      <dgm:prSet/>
      <dgm:spPr/>
      <dgm:t>
        <a:bodyPr/>
        <a:lstStyle/>
        <a:p>
          <a:endParaRPr lang="tr-TR"/>
        </a:p>
      </dgm:t>
    </dgm:pt>
    <dgm:pt modelId="{D498A5A2-AB23-4241-ABA8-A53D124B50AB}" type="sibTrans" cxnId="{147787BE-E107-4541-A332-4A031B4761A4}">
      <dgm:prSet/>
      <dgm:spPr/>
      <dgm:t>
        <a:bodyPr/>
        <a:lstStyle/>
        <a:p>
          <a:endParaRPr lang="tr-TR"/>
        </a:p>
      </dgm:t>
    </dgm:pt>
    <dgm:pt modelId="{B1C4156E-0A51-4451-8462-4FE8EB6737BB}" type="pres">
      <dgm:prSet presAssocID="{1E916010-36B6-4FEE-A9EF-D4E541EF88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009A3B2-4CAC-4A3C-A138-56318FD8C19C}" type="pres">
      <dgm:prSet presAssocID="{1E916010-36B6-4FEE-A9EF-D4E541EF882D}" presName="arrow" presStyleLbl="bgShp" presStyleIdx="0" presStyleCnt="1"/>
      <dgm:spPr/>
      <dgm:t>
        <a:bodyPr/>
        <a:lstStyle/>
        <a:p>
          <a:endParaRPr lang="tr-TR"/>
        </a:p>
      </dgm:t>
    </dgm:pt>
    <dgm:pt modelId="{1A92B172-FA25-41B5-9C38-D914459891E9}" type="pres">
      <dgm:prSet presAssocID="{1E916010-36B6-4FEE-A9EF-D4E541EF882D}" presName="points" presStyleCnt="0"/>
      <dgm:spPr/>
      <dgm:t>
        <a:bodyPr/>
        <a:lstStyle/>
        <a:p>
          <a:endParaRPr lang="tr-TR"/>
        </a:p>
      </dgm:t>
    </dgm:pt>
    <dgm:pt modelId="{8B2BF1AE-9227-489E-9126-19DBC311FBB8}" type="pres">
      <dgm:prSet presAssocID="{B07E3FAC-2EAB-4A67-B756-261B91DFBDFB}" presName="compositeA" presStyleCnt="0"/>
      <dgm:spPr/>
      <dgm:t>
        <a:bodyPr/>
        <a:lstStyle/>
        <a:p>
          <a:endParaRPr lang="tr-TR"/>
        </a:p>
      </dgm:t>
    </dgm:pt>
    <dgm:pt modelId="{F0016D02-0C0C-4E53-AE8C-52C794E1DDD5}" type="pres">
      <dgm:prSet presAssocID="{B07E3FAC-2EAB-4A67-B756-261B91DFBDFB}" presName="textA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030B1A-91CF-473E-A196-013B347DFD75}" type="pres">
      <dgm:prSet presAssocID="{B07E3FAC-2EAB-4A67-B756-261B91DFBDFB}" presName="circleA" presStyleLbl="node1" presStyleIdx="0" presStyleCnt="2"/>
      <dgm:spPr/>
      <dgm:t>
        <a:bodyPr/>
        <a:lstStyle/>
        <a:p>
          <a:endParaRPr lang="tr-TR"/>
        </a:p>
      </dgm:t>
    </dgm:pt>
    <dgm:pt modelId="{DEA75594-D412-45A3-8650-290A46EEFA64}" type="pres">
      <dgm:prSet presAssocID="{B07E3FAC-2EAB-4A67-B756-261B91DFBDFB}" presName="spaceA" presStyleCnt="0"/>
      <dgm:spPr/>
      <dgm:t>
        <a:bodyPr/>
        <a:lstStyle/>
        <a:p>
          <a:endParaRPr lang="tr-TR"/>
        </a:p>
      </dgm:t>
    </dgm:pt>
    <dgm:pt modelId="{5E6F342D-E3D5-4F94-B38B-08B46513C24E}" type="pres">
      <dgm:prSet presAssocID="{20571891-446E-4C07-A34F-B074FD8DFA4D}" presName="space" presStyleCnt="0"/>
      <dgm:spPr/>
      <dgm:t>
        <a:bodyPr/>
        <a:lstStyle/>
        <a:p>
          <a:endParaRPr lang="tr-TR"/>
        </a:p>
      </dgm:t>
    </dgm:pt>
    <dgm:pt modelId="{12846A99-5CC8-42CF-A8B0-D98AB3762766}" type="pres">
      <dgm:prSet presAssocID="{511E9330-0CDD-4435-9274-E99B7688F683}" presName="compositeB" presStyleCnt="0"/>
      <dgm:spPr/>
      <dgm:t>
        <a:bodyPr/>
        <a:lstStyle/>
        <a:p>
          <a:endParaRPr lang="tr-TR"/>
        </a:p>
      </dgm:t>
    </dgm:pt>
    <dgm:pt modelId="{9A106C8C-C571-46B6-945D-5F7FF0839731}" type="pres">
      <dgm:prSet presAssocID="{511E9330-0CDD-4435-9274-E99B7688F683}" presName="textB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1C9E93-ABB0-45E3-B506-3E761ECB22BF}" type="pres">
      <dgm:prSet presAssocID="{511E9330-0CDD-4435-9274-E99B7688F683}" presName="circleB" presStyleLbl="node1" presStyleIdx="1" presStyleCnt="2"/>
      <dgm:spPr/>
      <dgm:t>
        <a:bodyPr/>
        <a:lstStyle/>
        <a:p>
          <a:endParaRPr lang="tr-TR"/>
        </a:p>
      </dgm:t>
    </dgm:pt>
    <dgm:pt modelId="{2F294A8C-A914-445B-8AE8-8CA56D5F0A86}" type="pres">
      <dgm:prSet presAssocID="{511E9330-0CDD-4435-9274-E99B7688F683}" presName="spaceB" presStyleCnt="0"/>
      <dgm:spPr/>
      <dgm:t>
        <a:bodyPr/>
        <a:lstStyle/>
        <a:p>
          <a:endParaRPr lang="tr-TR"/>
        </a:p>
      </dgm:t>
    </dgm:pt>
  </dgm:ptLst>
  <dgm:cxnLst>
    <dgm:cxn modelId="{426076AE-E690-4F79-97B5-FCC6B6B70CC0}" type="presOf" srcId="{B07E3FAC-2EAB-4A67-B756-261B91DFBDFB}" destId="{F0016D02-0C0C-4E53-AE8C-52C794E1DDD5}" srcOrd="0" destOrd="0" presId="urn:microsoft.com/office/officeart/2005/8/layout/hProcess11"/>
    <dgm:cxn modelId="{AA282ECF-D6A3-44AA-BE70-219739F54CFC}" type="presOf" srcId="{511E9330-0CDD-4435-9274-E99B7688F683}" destId="{9A106C8C-C571-46B6-945D-5F7FF0839731}" srcOrd="0" destOrd="0" presId="urn:microsoft.com/office/officeart/2005/8/layout/hProcess11"/>
    <dgm:cxn modelId="{2293CD78-ACFB-4198-B66B-E97D636B0D7F}" srcId="{1E916010-36B6-4FEE-A9EF-D4E541EF882D}" destId="{B07E3FAC-2EAB-4A67-B756-261B91DFBDFB}" srcOrd="0" destOrd="0" parTransId="{3B561B63-C148-4EF7-805F-68CA7466F7B7}" sibTransId="{20571891-446E-4C07-A34F-B074FD8DFA4D}"/>
    <dgm:cxn modelId="{6D468DBA-A8BF-494B-B281-EF66EB67E06A}" type="presOf" srcId="{1E916010-36B6-4FEE-A9EF-D4E541EF882D}" destId="{B1C4156E-0A51-4451-8462-4FE8EB6737BB}" srcOrd="0" destOrd="0" presId="urn:microsoft.com/office/officeart/2005/8/layout/hProcess11"/>
    <dgm:cxn modelId="{147787BE-E107-4541-A332-4A031B4761A4}" srcId="{1E916010-36B6-4FEE-A9EF-D4E541EF882D}" destId="{511E9330-0CDD-4435-9274-E99B7688F683}" srcOrd="1" destOrd="0" parTransId="{1F57E57E-83D2-4DD7-B38A-FC9606EE1374}" sibTransId="{D498A5A2-AB23-4241-ABA8-A53D124B50AB}"/>
    <dgm:cxn modelId="{10C6D2DF-EB9A-48D6-BBB6-78CD532CBD16}" type="presParOf" srcId="{B1C4156E-0A51-4451-8462-4FE8EB6737BB}" destId="{9009A3B2-4CAC-4A3C-A138-56318FD8C19C}" srcOrd="0" destOrd="0" presId="urn:microsoft.com/office/officeart/2005/8/layout/hProcess11"/>
    <dgm:cxn modelId="{3DC72CAC-F757-4F30-A798-CC3CFCB9B9E7}" type="presParOf" srcId="{B1C4156E-0A51-4451-8462-4FE8EB6737BB}" destId="{1A92B172-FA25-41B5-9C38-D914459891E9}" srcOrd="1" destOrd="0" presId="urn:microsoft.com/office/officeart/2005/8/layout/hProcess11"/>
    <dgm:cxn modelId="{72D89B6B-8D99-40E7-BFDA-36F88A58B7A8}" type="presParOf" srcId="{1A92B172-FA25-41B5-9C38-D914459891E9}" destId="{8B2BF1AE-9227-489E-9126-19DBC311FBB8}" srcOrd="0" destOrd="0" presId="urn:microsoft.com/office/officeart/2005/8/layout/hProcess11"/>
    <dgm:cxn modelId="{960A3988-F346-4599-8936-4C17F31CDA74}" type="presParOf" srcId="{8B2BF1AE-9227-489E-9126-19DBC311FBB8}" destId="{F0016D02-0C0C-4E53-AE8C-52C794E1DDD5}" srcOrd="0" destOrd="0" presId="urn:microsoft.com/office/officeart/2005/8/layout/hProcess11"/>
    <dgm:cxn modelId="{5123C9D7-6BC6-4884-993A-D4DE96562ACB}" type="presParOf" srcId="{8B2BF1AE-9227-489E-9126-19DBC311FBB8}" destId="{D9030B1A-91CF-473E-A196-013B347DFD75}" srcOrd="1" destOrd="0" presId="urn:microsoft.com/office/officeart/2005/8/layout/hProcess11"/>
    <dgm:cxn modelId="{7B62B771-79A7-43E9-A0F9-143E135DEAA3}" type="presParOf" srcId="{8B2BF1AE-9227-489E-9126-19DBC311FBB8}" destId="{DEA75594-D412-45A3-8650-290A46EEFA64}" srcOrd="2" destOrd="0" presId="urn:microsoft.com/office/officeart/2005/8/layout/hProcess11"/>
    <dgm:cxn modelId="{B7B1BE41-E12F-42C2-A721-79066ABC6272}" type="presParOf" srcId="{1A92B172-FA25-41B5-9C38-D914459891E9}" destId="{5E6F342D-E3D5-4F94-B38B-08B46513C24E}" srcOrd="1" destOrd="0" presId="urn:microsoft.com/office/officeart/2005/8/layout/hProcess11"/>
    <dgm:cxn modelId="{4A9064DB-6B6E-4A26-9F30-5AF08D44DA2C}" type="presParOf" srcId="{1A92B172-FA25-41B5-9C38-D914459891E9}" destId="{12846A99-5CC8-42CF-A8B0-D98AB3762766}" srcOrd="2" destOrd="0" presId="urn:microsoft.com/office/officeart/2005/8/layout/hProcess11"/>
    <dgm:cxn modelId="{2A577AED-CE51-4FF8-8B6B-999E22D533CA}" type="presParOf" srcId="{12846A99-5CC8-42CF-A8B0-D98AB3762766}" destId="{9A106C8C-C571-46B6-945D-5F7FF0839731}" srcOrd="0" destOrd="0" presId="urn:microsoft.com/office/officeart/2005/8/layout/hProcess11"/>
    <dgm:cxn modelId="{7F257868-F754-4AE9-9F9B-FC3870146D4E}" type="presParOf" srcId="{12846A99-5CC8-42CF-A8B0-D98AB3762766}" destId="{E91C9E93-ABB0-45E3-B506-3E761ECB22BF}" srcOrd="1" destOrd="0" presId="urn:microsoft.com/office/officeart/2005/8/layout/hProcess11"/>
    <dgm:cxn modelId="{289DC701-A3D1-4A69-B74A-4E3E41CEFD45}" type="presParOf" srcId="{12846A99-5CC8-42CF-A8B0-D98AB3762766}" destId="{2F294A8C-A914-445B-8AE8-8CA56D5F0A8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22B15FC-67E7-4321-996F-894195C3EC42}" type="doc">
      <dgm:prSet loTypeId="urn:microsoft.com/office/officeart/2005/8/layout/hProcess3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4CA97186-7BD2-4341-845A-23F15A232F17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tr-TR" sz="2800" b="1" dirty="0" smtClean="0">
              <a:solidFill>
                <a:srgbClr val="FFC000"/>
              </a:solidFill>
            </a:rPr>
            <a:t>Bizim Çin'deki gibi sevgi yasa tasarısına ihtiyacımız yok.</a:t>
          </a:r>
          <a:endParaRPr lang="tr-TR" sz="2800" b="1" dirty="0">
            <a:solidFill>
              <a:srgbClr val="FFC000"/>
            </a:solidFill>
          </a:endParaRPr>
        </a:p>
      </dgm:t>
    </dgm:pt>
    <dgm:pt modelId="{42F5DCA2-8E59-465F-9B18-ACA64F263C1C}" type="parTrans" cxnId="{C20A3B16-B0F4-4A45-8C82-D50E1001E5D6}">
      <dgm:prSet/>
      <dgm:spPr/>
      <dgm:t>
        <a:bodyPr/>
        <a:lstStyle/>
        <a:p>
          <a:endParaRPr lang="tr-TR"/>
        </a:p>
      </dgm:t>
    </dgm:pt>
    <dgm:pt modelId="{A6B91183-0187-4CC3-BDBF-F3C34A4D6B3C}" type="sibTrans" cxnId="{C20A3B16-B0F4-4A45-8C82-D50E1001E5D6}">
      <dgm:prSet/>
      <dgm:spPr/>
      <dgm:t>
        <a:bodyPr/>
        <a:lstStyle/>
        <a:p>
          <a:endParaRPr lang="tr-TR"/>
        </a:p>
      </dgm:t>
    </dgm:pt>
    <dgm:pt modelId="{FF86BDEC-D575-40DF-8A21-3EDDB623E440}">
      <dgm:prSet custT="1"/>
      <dgm:spPr>
        <a:solidFill>
          <a:schemeClr val="bg1"/>
        </a:solidFill>
      </dgm:spPr>
      <dgm:t>
        <a:bodyPr/>
        <a:lstStyle/>
        <a:p>
          <a:pPr rtl="0"/>
          <a:r>
            <a:rPr lang="tr-TR" sz="3600" b="1" dirty="0" smtClean="0">
              <a:solidFill>
                <a:srgbClr val="FF0000"/>
              </a:solidFill>
            </a:rPr>
            <a:t>Kültürümüz var….. </a:t>
          </a:r>
          <a:endParaRPr lang="tr-TR" sz="3600" b="1" dirty="0">
            <a:solidFill>
              <a:srgbClr val="FF0000"/>
            </a:solidFill>
          </a:endParaRPr>
        </a:p>
      </dgm:t>
    </dgm:pt>
    <dgm:pt modelId="{4399B9A3-E197-4DFA-B6F1-3DAA24E1007B}" type="parTrans" cxnId="{22220327-8148-4F01-AF18-2CA8DBC769E7}">
      <dgm:prSet/>
      <dgm:spPr/>
      <dgm:t>
        <a:bodyPr/>
        <a:lstStyle/>
        <a:p>
          <a:endParaRPr lang="tr-TR"/>
        </a:p>
      </dgm:t>
    </dgm:pt>
    <dgm:pt modelId="{3578696E-5276-4F21-9757-52A06908D01B}" type="sibTrans" cxnId="{22220327-8148-4F01-AF18-2CA8DBC769E7}">
      <dgm:prSet/>
      <dgm:spPr/>
      <dgm:t>
        <a:bodyPr/>
        <a:lstStyle/>
        <a:p>
          <a:endParaRPr lang="tr-TR"/>
        </a:p>
      </dgm:t>
    </dgm:pt>
    <dgm:pt modelId="{8D970D9F-A1C2-49D2-8709-04F65343D1E8}" type="pres">
      <dgm:prSet presAssocID="{222B15FC-67E7-4321-996F-894195C3EC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26DED0E-7077-449B-AB9B-F97B43C9CF6E}" type="pres">
      <dgm:prSet presAssocID="{222B15FC-67E7-4321-996F-894195C3EC42}" presName="dummy" presStyleCnt="0"/>
      <dgm:spPr/>
    </dgm:pt>
    <dgm:pt modelId="{1AF4E97E-047E-4EE9-8449-1437E945D8F5}" type="pres">
      <dgm:prSet presAssocID="{222B15FC-67E7-4321-996F-894195C3EC42}" presName="linH" presStyleCnt="0"/>
      <dgm:spPr/>
    </dgm:pt>
    <dgm:pt modelId="{67627ECC-2016-4545-B0D4-EDD38210B472}" type="pres">
      <dgm:prSet presAssocID="{222B15FC-67E7-4321-996F-894195C3EC42}" presName="padding1" presStyleCnt="0"/>
      <dgm:spPr/>
    </dgm:pt>
    <dgm:pt modelId="{1213B1D0-D205-4AB8-B72B-A596961978F7}" type="pres">
      <dgm:prSet presAssocID="{4CA97186-7BD2-4341-845A-23F15A232F17}" presName="linV" presStyleCnt="0"/>
      <dgm:spPr/>
    </dgm:pt>
    <dgm:pt modelId="{02342CAE-B9D4-4EBC-A0EC-69357724CB65}" type="pres">
      <dgm:prSet presAssocID="{4CA97186-7BD2-4341-845A-23F15A232F17}" presName="spVertical1" presStyleCnt="0"/>
      <dgm:spPr/>
    </dgm:pt>
    <dgm:pt modelId="{2802C5FB-2D20-4A03-BD72-FDCA4C0824C6}" type="pres">
      <dgm:prSet presAssocID="{4CA97186-7BD2-4341-845A-23F15A232F17}" presName="parTx" presStyleLbl="revTx" presStyleIdx="0" presStyleCnt="2" custScaleY="400000" custLinFactY="-100000" custLinFactNeighborX="-1930" custLinFactNeighborY="-1340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3CDE6B-C926-48FC-94E1-F77D504525A8}" type="pres">
      <dgm:prSet presAssocID="{4CA97186-7BD2-4341-845A-23F15A232F17}" presName="spVertical2" presStyleCnt="0"/>
      <dgm:spPr/>
    </dgm:pt>
    <dgm:pt modelId="{7EDEEC11-5DF9-400B-9F19-DFDD1EFE634E}" type="pres">
      <dgm:prSet presAssocID="{4CA97186-7BD2-4341-845A-23F15A232F17}" presName="spVertical3" presStyleCnt="0"/>
      <dgm:spPr/>
    </dgm:pt>
    <dgm:pt modelId="{B269DC12-508F-4027-82B3-84175C269777}" type="pres">
      <dgm:prSet presAssocID="{A6B91183-0187-4CC3-BDBF-F3C34A4D6B3C}" presName="space" presStyleCnt="0"/>
      <dgm:spPr/>
    </dgm:pt>
    <dgm:pt modelId="{723456AD-1E34-4037-B239-F00CAA27A5BC}" type="pres">
      <dgm:prSet presAssocID="{FF86BDEC-D575-40DF-8A21-3EDDB623E440}" presName="linV" presStyleCnt="0"/>
      <dgm:spPr/>
    </dgm:pt>
    <dgm:pt modelId="{42CDA885-16C0-4EFA-BD0F-44C86B51EC57}" type="pres">
      <dgm:prSet presAssocID="{FF86BDEC-D575-40DF-8A21-3EDDB623E440}" presName="spVertical1" presStyleCnt="0"/>
      <dgm:spPr/>
    </dgm:pt>
    <dgm:pt modelId="{00F21A32-AB07-4079-93EF-708AFBFDF174}" type="pres">
      <dgm:prSet presAssocID="{FF86BDEC-D575-40DF-8A21-3EDDB623E440}" presName="parTx" presStyleLbl="revTx" presStyleIdx="1" presStyleCnt="2" custScaleX="125101" custScaleY="172459" custLinFactY="161329" custLinFactNeighborX="-1779" custLinFactNeighborY="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32BBCB-FCB0-44EB-81E4-814CD1EDF982}" type="pres">
      <dgm:prSet presAssocID="{FF86BDEC-D575-40DF-8A21-3EDDB623E440}" presName="spVertical2" presStyleCnt="0"/>
      <dgm:spPr/>
    </dgm:pt>
    <dgm:pt modelId="{3FD3D02E-9F4E-4848-97F6-9F3C93C2CED4}" type="pres">
      <dgm:prSet presAssocID="{FF86BDEC-D575-40DF-8A21-3EDDB623E440}" presName="spVertical3" presStyleCnt="0"/>
      <dgm:spPr/>
    </dgm:pt>
    <dgm:pt modelId="{FDE036EA-407F-4118-8CAD-1BEF95989132}" type="pres">
      <dgm:prSet presAssocID="{222B15FC-67E7-4321-996F-894195C3EC42}" presName="padding2" presStyleCnt="0"/>
      <dgm:spPr/>
    </dgm:pt>
    <dgm:pt modelId="{51F15877-9CAE-4941-BCE9-19C816BD97A3}" type="pres">
      <dgm:prSet presAssocID="{222B15FC-67E7-4321-996F-894195C3EC42}" presName="negArrow" presStyleCnt="0"/>
      <dgm:spPr/>
    </dgm:pt>
    <dgm:pt modelId="{2724CAD0-E7BA-400E-A21A-5CDBD855A8F8}" type="pres">
      <dgm:prSet presAssocID="{222B15FC-67E7-4321-996F-894195C3EC42}" presName="backgroundArrow" presStyleLbl="node1" presStyleIdx="0" presStyleCnt="1" custLinFactY="72136" custLinFactNeighborX="0" custLinFactNeighborY="100000"/>
      <dgm:spPr/>
    </dgm:pt>
  </dgm:ptLst>
  <dgm:cxnLst>
    <dgm:cxn modelId="{39158A01-BCE6-474D-B623-190E53C1DB11}" type="presOf" srcId="{222B15FC-67E7-4321-996F-894195C3EC42}" destId="{8D970D9F-A1C2-49D2-8709-04F65343D1E8}" srcOrd="0" destOrd="0" presId="urn:microsoft.com/office/officeart/2005/8/layout/hProcess3"/>
    <dgm:cxn modelId="{C20A3B16-B0F4-4A45-8C82-D50E1001E5D6}" srcId="{222B15FC-67E7-4321-996F-894195C3EC42}" destId="{4CA97186-7BD2-4341-845A-23F15A232F17}" srcOrd="0" destOrd="0" parTransId="{42F5DCA2-8E59-465F-9B18-ACA64F263C1C}" sibTransId="{A6B91183-0187-4CC3-BDBF-F3C34A4D6B3C}"/>
    <dgm:cxn modelId="{22220327-8148-4F01-AF18-2CA8DBC769E7}" srcId="{222B15FC-67E7-4321-996F-894195C3EC42}" destId="{FF86BDEC-D575-40DF-8A21-3EDDB623E440}" srcOrd="1" destOrd="0" parTransId="{4399B9A3-E197-4DFA-B6F1-3DAA24E1007B}" sibTransId="{3578696E-5276-4F21-9757-52A06908D01B}"/>
    <dgm:cxn modelId="{0B3962DC-446E-40DD-9219-6728F96BA5C9}" type="presOf" srcId="{4CA97186-7BD2-4341-845A-23F15A232F17}" destId="{2802C5FB-2D20-4A03-BD72-FDCA4C0824C6}" srcOrd="0" destOrd="0" presId="urn:microsoft.com/office/officeart/2005/8/layout/hProcess3"/>
    <dgm:cxn modelId="{61C4FA3C-20CC-437C-9A01-9C20E9A5006C}" type="presOf" srcId="{FF86BDEC-D575-40DF-8A21-3EDDB623E440}" destId="{00F21A32-AB07-4079-93EF-708AFBFDF174}" srcOrd="0" destOrd="0" presId="urn:microsoft.com/office/officeart/2005/8/layout/hProcess3"/>
    <dgm:cxn modelId="{4D4680C6-F089-46FC-A683-CECAE26030E5}" type="presParOf" srcId="{8D970D9F-A1C2-49D2-8709-04F65343D1E8}" destId="{D26DED0E-7077-449B-AB9B-F97B43C9CF6E}" srcOrd="0" destOrd="0" presId="urn:microsoft.com/office/officeart/2005/8/layout/hProcess3"/>
    <dgm:cxn modelId="{7EAAE9A6-2256-43DA-98A4-177C6AE50036}" type="presParOf" srcId="{8D970D9F-A1C2-49D2-8709-04F65343D1E8}" destId="{1AF4E97E-047E-4EE9-8449-1437E945D8F5}" srcOrd="1" destOrd="0" presId="urn:microsoft.com/office/officeart/2005/8/layout/hProcess3"/>
    <dgm:cxn modelId="{DF0982AB-5024-4928-AE99-A04C3EE4B780}" type="presParOf" srcId="{1AF4E97E-047E-4EE9-8449-1437E945D8F5}" destId="{67627ECC-2016-4545-B0D4-EDD38210B472}" srcOrd="0" destOrd="0" presId="urn:microsoft.com/office/officeart/2005/8/layout/hProcess3"/>
    <dgm:cxn modelId="{D2B2DC84-57FE-429D-B426-294EAAC82372}" type="presParOf" srcId="{1AF4E97E-047E-4EE9-8449-1437E945D8F5}" destId="{1213B1D0-D205-4AB8-B72B-A596961978F7}" srcOrd="1" destOrd="0" presId="urn:microsoft.com/office/officeart/2005/8/layout/hProcess3"/>
    <dgm:cxn modelId="{BDD5CD23-7096-40A3-9F3B-D1F882F937CD}" type="presParOf" srcId="{1213B1D0-D205-4AB8-B72B-A596961978F7}" destId="{02342CAE-B9D4-4EBC-A0EC-69357724CB65}" srcOrd="0" destOrd="0" presId="urn:microsoft.com/office/officeart/2005/8/layout/hProcess3"/>
    <dgm:cxn modelId="{43C1BB4E-450C-4C69-8B53-9E512C5AEA52}" type="presParOf" srcId="{1213B1D0-D205-4AB8-B72B-A596961978F7}" destId="{2802C5FB-2D20-4A03-BD72-FDCA4C0824C6}" srcOrd="1" destOrd="0" presId="urn:microsoft.com/office/officeart/2005/8/layout/hProcess3"/>
    <dgm:cxn modelId="{6F1074AC-7C51-4D3B-B963-F0713E871EAD}" type="presParOf" srcId="{1213B1D0-D205-4AB8-B72B-A596961978F7}" destId="{2A3CDE6B-C926-48FC-94E1-F77D504525A8}" srcOrd="2" destOrd="0" presId="urn:microsoft.com/office/officeart/2005/8/layout/hProcess3"/>
    <dgm:cxn modelId="{0D6EE0D6-EE69-4EDA-8BB0-C0525650043C}" type="presParOf" srcId="{1213B1D0-D205-4AB8-B72B-A596961978F7}" destId="{7EDEEC11-5DF9-400B-9F19-DFDD1EFE634E}" srcOrd="3" destOrd="0" presId="urn:microsoft.com/office/officeart/2005/8/layout/hProcess3"/>
    <dgm:cxn modelId="{F2260817-E50A-4D4E-90D4-9400BD474DD1}" type="presParOf" srcId="{1AF4E97E-047E-4EE9-8449-1437E945D8F5}" destId="{B269DC12-508F-4027-82B3-84175C269777}" srcOrd="2" destOrd="0" presId="urn:microsoft.com/office/officeart/2005/8/layout/hProcess3"/>
    <dgm:cxn modelId="{0AD651CD-FCB5-46A8-BDA1-13535CB49C1F}" type="presParOf" srcId="{1AF4E97E-047E-4EE9-8449-1437E945D8F5}" destId="{723456AD-1E34-4037-B239-F00CAA27A5BC}" srcOrd="3" destOrd="0" presId="urn:microsoft.com/office/officeart/2005/8/layout/hProcess3"/>
    <dgm:cxn modelId="{F6844636-983A-4C8E-BE15-29D5941AA6DE}" type="presParOf" srcId="{723456AD-1E34-4037-B239-F00CAA27A5BC}" destId="{42CDA885-16C0-4EFA-BD0F-44C86B51EC57}" srcOrd="0" destOrd="0" presId="urn:microsoft.com/office/officeart/2005/8/layout/hProcess3"/>
    <dgm:cxn modelId="{670126AE-5617-451A-982D-5C2BC0E83303}" type="presParOf" srcId="{723456AD-1E34-4037-B239-F00CAA27A5BC}" destId="{00F21A32-AB07-4079-93EF-708AFBFDF174}" srcOrd="1" destOrd="0" presId="urn:microsoft.com/office/officeart/2005/8/layout/hProcess3"/>
    <dgm:cxn modelId="{33AF5622-5F12-4ADC-8799-AD4B49B5D577}" type="presParOf" srcId="{723456AD-1E34-4037-B239-F00CAA27A5BC}" destId="{9032BBCB-FCB0-44EB-81E4-814CD1EDF982}" srcOrd="2" destOrd="0" presId="urn:microsoft.com/office/officeart/2005/8/layout/hProcess3"/>
    <dgm:cxn modelId="{569203AF-AB19-416B-B838-BE7006521B73}" type="presParOf" srcId="{723456AD-1E34-4037-B239-F00CAA27A5BC}" destId="{3FD3D02E-9F4E-4848-97F6-9F3C93C2CED4}" srcOrd="3" destOrd="0" presId="urn:microsoft.com/office/officeart/2005/8/layout/hProcess3"/>
    <dgm:cxn modelId="{49B3986A-9BF7-4098-8187-058F47246F30}" type="presParOf" srcId="{1AF4E97E-047E-4EE9-8449-1437E945D8F5}" destId="{FDE036EA-407F-4118-8CAD-1BEF95989132}" srcOrd="4" destOrd="0" presId="urn:microsoft.com/office/officeart/2005/8/layout/hProcess3"/>
    <dgm:cxn modelId="{C3F47B74-32D7-44C9-B9C6-81C9478CA288}" type="presParOf" srcId="{1AF4E97E-047E-4EE9-8449-1437E945D8F5}" destId="{51F15877-9CAE-4941-BCE9-19C816BD97A3}" srcOrd="5" destOrd="0" presId="urn:microsoft.com/office/officeart/2005/8/layout/hProcess3"/>
    <dgm:cxn modelId="{1CE83135-5CBF-417E-9512-F7968F12C210}" type="presParOf" srcId="{1AF4E97E-047E-4EE9-8449-1437E945D8F5}" destId="{2724CAD0-E7BA-400E-A21A-5CDBD855A8F8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22B15FC-67E7-4321-996F-894195C3EC42}" type="doc">
      <dgm:prSet loTypeId="urn:microsoft.com/office/officeart/2005/8/layout/hProcess3" loCatId="process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tr-TR"/>
        </a:p>
      </dgm:t>
    </dgm:pt>
    <dgm:pt modelId="{4CA97186-7BD2-4341-845A-23F15A232F17}">
      <dgm:prSet custT="1"/>
      <dgm:spPr/>
      <dgm:t>
        <a:bodyPr/>
        <a:lstStyle/>
        <a:p>
          <a:pPr rtl="0"/>
          <a:r>
            <a:rPr lang="tr-TR" sz="3200" b="1" dirty="0" smtClean="0">
              <a:solidFill>
                <a:srgbClr val="FFFF00"/>
              </a:solidFill>
            </a:rPr>
            <a:t>İnançlarımız var…</a:t>
          </a:r>
          <a:endParaRPr lang="tr-TR" sz="3200" b="1" dirty="0">
            <a:solidFill>
              <a:srgbClr val="FFFF00"/>
            </a:solidFill>
          </a:endParaRPr>
        </a:p>
      </dgm:t>
    </dgm:pt>
    <dgm:pt modelId="{42F5DCA2-8E59-465F-9B18-ACA64F263C1C}" type="parTrans" cxnId="{C20A3B16-B0F4-4A45-8C82-D50E1001E5D6}">
      <dgm:prSet/>
      <dgm:spPr/>
      <dgm:t>
        <a:bodyPr/>
        <a:lstStyle/>
        <a:p>
          <a:endParaRPr lang="tr-TR"/>
        </a:p>
      </dgm:t>
    </dgm:pt>
    <dgm:pt modelId="{A6B91183-0187-4CC3-BDBF-F3C34A4D6B3C}" type="sibTrans" cxnId="{C20A3B16-B0F4-4A45-8C82-D50E1001E5D6}">
      <dgm:prSet/>
      <dgm:spPr/>
      <dgm:t>
        <a:bodyPr/>
        <a:lstStyle/>
        <a:p>
          <a:endParaRPr lang="tr-TR"/>
        </a:p>
      </dgm:t>
    </dgm:pt>
    <dgm:pt modelId="{8D970D9F-A1C2-49D2-8709-04F65343D1E8}" type="pres">
      <dgm:prSet presAssocID="{222B15FC-67E7-4321-996F-894195C3EC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26DED0E-7077-449B-AB9B-F97B43C9CF6E}" type="pres">
      <dgm:prSet presAssocID="{222B15FC-67E7-4321-996F-894195C3EC42}" presName="dummy" presStyleCnt="0"/>
      <dgm:spPr/>
    </dgm:pt>
    <dgm:pt modelId="{1AF4E97E-047E-4EE9-8449-1437E945D8F5}" type="pres">
      <dgm:prSet presAssocID="{222B15FC-67E7-4321-996F-894195C3EC42}" presName="linH" presStyleCnt="0"/>
      <dgm:spPr/>
    </dgm:pt>
    <dgm:pt modelId="{67627ECC-2016-4545-B0D4-EDD38210B472}" type="pres">
      <dgm:prSet presAssocID="{222B15FC-67E7-4321-996F-894195C3EC42}" presName="padding1" presStyleCnt="0"/>
      <dgm:spPr/>
    </dgm:pt>
    <dgm:pt modelId="{1213B1D0-D205-4AB8-B72B-A596961978F7}" type="pres">
      <dgm:prSet presAssocID="{4CA97186-7BD2-4341-845A-23F15A232F17}" presName="linV" presStyleCnt="0"/>
      <dgm:spPr/>
    </dgm:pt>
    <dgm:pt modelId="{02342CAE-B9D4-4EBC-A0EC-69357724CB65}" type="pres">
      <dgm:prSet presAssocID="{4CA97186-7BD2-4341-845A-23F15A232F17}" presName="spVertical1" presStyleCnt="0"/>
      <dgm:spPr/>
    </dgm:pt>
    <dgm:pt modelId="{2802C5FB-2D20-4A03-BD72-FDCA4C0824C6}" type="pres">
      <dgm:prSet presAssocID="{4CA97186-7BD2-4341-845A-23F15A232F17}" presName="parTx" presStyleLbl="revTx" presStyleIdx="0" presStyleCnt="1" custScaleX="64309" custLinFactY="-40000" custLinFactNeighborX="-3912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3CDE6B-C926-48FC-94E1-F77D504525A8}" type="pres">
      <dgm:prSet presAssocID="{4CA97186-7BD2-4341-845A-23F15A232F17}" presName="spVertical2" presStyleCnt="0"/>
      <dgm:spPr/>
    </dgm:pt>
    <dgm:pt modelId="{7EDEEC11-5DF9-400B-9F19-DFDD1EFE634E}" type="pres">
      <dgm:prSet presAssocID="{4CA97186-7BD2-4341-845A-23F15A232F17}" presName="spVertical3" presStyleCnt="0"/>
      <dgm:spPr/>
    </dgm:pt>
    <dgm:pt modelId="{FDE036EA-407F-4118-8CAD-1BEF95989132}" type="pres">
      <dgm:prSet presAssocID="{222B15FC-67E7-4321-996F-894195C3EC42}" presName="padding2" presStyleCnt="0"/>
      <dgm:spPr/>
    </dgm:pt>
    <dgm:pt modelId="{51F15877-9CAE-4941-BCE9-19C816BD97A3}" type="pres">
      <dgm:prSet presAssocID="{222B15FC-67E7-4321-996F-894195C3EC42}" presName="negArrow" presStyleCnt="0"/>
      <dgm:spPr/>
    </dgm:pt>
    <dgm:pt modelId="{2724CAD0-E7BA-400E-A21A-5CDBD855A8F8}" type="pres">
      <dgm:prSet presAssocID="{222B15FC-67E7-4321-996F-894195C3EC42}" presName="backgroundArrow" presStyleLbl="node1" presStyleIdx="0" presStyleCnt="1" custLinFactY="54389" custLinFactNeighborX="357" custLinFactNeighborY="100000"/>
      <dgm:spPr/>
    </dgm:pt>
  </dgm:ptLst>
  <dgm:cxnLst>
    <dgm:cxn modelId="{C86F73A3-92DD-4DFC-89B4-C7F3D378395C}" type="presOf" srcId="{4CA97186-7BD2-4341-845A-23F15A232F17}" destId="{2802C5FB-2D20-4A03-BD72-FDCA4C0824C6}" srcOrd="0" destOrd="0" presId="urn:microsoft.com/office/officeart/2005/8/layout/hProcess3"/>
    <dgm:cxn modelId="{C20A3B16-B0F4-4A45-8C82-D50E1001E5D6}" srcId="{222B15FC-67E7-4321-996F-894195C3EC42}" destId="{4CA97186-7BD2-4341-845A-23F15A232F17}" srcOrd="0" destOrd="0" parTransId="{42F5DCA2-8E59-465F-9B18-ACA64F263C1C}" sibTransId="{A6B91183-0187-4CC3-BDBF-F3C34A4D6B3C}"/>
    <dgm:cxn modelId="{BFC0EFC0-595B-4EEB-AA8E-C91D9A6FA09C}" type="presOf" srcId="{222B15FC-67E7-4321-996F-894195C3EC42}" destId="{8D970D9F-A1C2-49D2-8709-04F65343D1E8}" srcOrd="0" destOrd="0" presId="urn:microsoft.com/office/officeart/2005/8/layout/hProcess3"/>
    <dgm:cxn modelId="{E0BAB80A-CF84-42F5-89DE-CDDB18B238E2}" type="presParOf" srcId="{8D970D9F-A1C2-49D2-8709-04F65343D1E8}" destId="{D26DED0E-7077-449B-AB9B-F97B43C9CF6E}" srcOrd="0" destOrd="0" presId="urn:microsoft.com/office/officeart/2005/8/layout/hProcess3"/>
    <dgm:cxn modelId="{0406F618-36F1-426D-8FAD-861CEFA0AEDB}" type="presParOf" srcId="{8D970D9F-A1C2-49D2-8709-04F65343D1E8}" destId="{1AF4E97E-047E-4EE9-8449-1437E945D8F5}" srcOrd="1" destOrd="0" presId="urn:microsoft.com/office/officeart/2005/8/layout/hProcess3"/>
    <dgm:cxn modelId="{710C0BB8-E070-4BBB-9B50-AE58AAD77EDB}" type="presParOf" srcId="{1AF4E97E-047E-4EE9-8449-1437E945D8F5}" destId="{67627ECC-2016-4545-B0D4-EDD38210B472}" srcOrd="0" destOrd="0" presId="urn:microsoft.com/office/officeart/2005/8/layout/hProcess3"/>
    <dgm:cxn modelId="{34A0B0AA-7241-4448-BBF3-AF49B5941390}" type="presParOf" srcId="{1AF4E97E-047E-4EE9-8449-1437E945D8F5}" destId="{1213B1D0-D205-4AB8-B72B-A596961978F7}" srcOrd="1" destOrd="0" presId="urn:microsoft.com/office/officeart/2005/8/layout/hProcess3"/>
    <dgm:cxn modelId="{330C15EE-FA96-420B-94E1-31A0D76DAC19}" type="presParOf" srcId="{1213B1D0-D205-4AB8-B72B-A596961978F7}" destId="{02342CAE-B9D4-4EBC-A0EC-69357724CB65}" srcOrd="0" destOrd="0" presId="urn:microsoft.com/office/officeart/2005/8/layout/hProcess3"/>
    <dgm:cxn modelId="{7CD6EA14-02FD-491F-8788-30E34D2E57A3}" type="presParOf" srcId="{1213B1D0-D205-4AB8-B72B-A596961978F7}" destId="{2802C5FB-2D20-4A03-BD72-FDCA4C0824C6}" srcOrd="1" destOrd="0" presId="urn:microsoft.com/office/officeart/2005/8/layout/hProcess3"/>
    <dgm:cxn modelId="{8A0E5B7E-2AB0-401E-8F8D-B521BEDEE4C7}" type="presParOf" srcId="{1213B1D0-D205-4AB8-B72B-A596961978F7}" destId="{2A3CDE6B-C926-48FC-94E1-F77D504525A8}" srcOrd="2" destOrd="0" presId="urn:microsoft.com/office/officeart/2005/8/layout/hProcess3"/>
    <dgm:cxn modelId="{3EC63B85-E72D-47FC-9F85-0E4D657429A6}" type="presParOf" srcId="{1213B1D0-D205-4AB8-B72B-A596961978F7}" destId="{7EDEEC11-5DF9-400B-9F19-DFDD1EFE634E}" srcOrd="3" destOrd="0" presId="urn:microsoft.com/office/officeart/2005/8/layout/hProcess3"/>
    <dgm:cxn modelId="{1265753F-F7E3-4A9F-ACA7-621114044F56}" type="presParOf" srcId="{1AF4E97E-047E-4EE9-8449-1437E945D8F5}" destId="{FDE036EA-407F-4118-8CAD-1BEF95989132}" srcOrd="2" destOrd="0" presId="urn:microsoft.com/office/officeart/2005/8/layout/hProcess3"/>
    <dgm:cxn modelId="{EC41D2F8-DA66-48FC-835D-6CCFDA1C88F5}" type="presParOf" srcId="{1AF4E97E-047E-4EE9-8449-1437E945D8F5}" destId="{51F15877-9CAE-4941-BCE9-19C816BD97A3}" srcOrd="3" destOrd="0" presId="urn:microsoft.com/office/officeart/2005/8/layout/hProcess3"/>
    <dgm:cxn modelId="{D591BD4C-DA54-4763-9429-71FF9334F86E}" type="presParOf" srcId="{1AF4E97E-047E-4EE9-8449-1437E945D8F5}" destId="{2724CAD0-E7BA-400E-A21A-5CDBD855A8F8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5AC8EBD-BF0E-47BB-AC60-E2E5286314D6}" type="doc">
      <dgm:prSet loTypeId="urn:microsoft.com/office/officeart/2005/8/layout/vList2" loCatId="list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tr-TR"/>
        </a:p>
      </dgm:t>
    </dgm:pt>
    <dgm:pt modelId="{DE306DF2-B420-47C8-B768-D048E7DF865E}">
      <dgm:prSet/>
      <dgm:spPr>
        <a:solidFill>
          <a:srgbClr val="00B050"/>
        </a:solidFill>
      </dgm:spPr>
      <dgm:t>
        <a:bodyPr/>
        <a:lstStyle/>
        <a:p>
          <a:pPr rtl="0"/>
          <a:r>
            <a:rPr lang="tr-TR" b="1" baseline="0" dirty="0" smtClean="0">
              <a:solidFill>
                <a:srgbClr val="FFFF00"/>
              </a:solidFill>
            </a:rPr>
            <a:t>7 MİLYAR İNSANIN BAŞINA GELMESİ GARANTİ OLAN TEK ŞEY</a:t>
          </a:r>
          <a:endParaRPr lang="tr-TR" b="1" dirty="0">
            <a:solidFill>
              <a:srgbClr val="FFFF00"/>
            </a:solidFill>
          </a:endParaRPr>
        </a:p>
      </dgm:t>
    </dgm:pt>
    <dgm:pt modelId="{81863071-1B6A-4125-8A23-EE45EC36DFC6}" type="parTrans" cxnId="{91FDFE02-166F-4662-838C-08CDEECFF850}">
      <dgm:prSet/>
      <dgm:spPr/>
      <dgm:t>
        <a:bodyPr/>
        <a:lstStyle/>
        <a:p>
          <a:endParaRPr lang="tr-TR"/>
        </a:p>
      </dgm:t>
    </dgm:pt>
    <dgm:pt modelId="{DD04DC00-874F-4626-B097-8DBEB1FE68EF}" type="sibTrans" cxnId="{91FDFE02-166F-4662-838C-08CDEECFF850}">
      <dgm:prSet/>
      <dgm:spPr/>
      <dgm:t>
        <a:bodyPr/>
        <a:lstStyle/>
        <a:p>
          <a:endParaRPr lang="tr-TR"/>
        </a:p>
      </dgm:t>
    </dgm:pt>
    <dgm:pt modelId="{9C42BA83-BCDC-4BED-95A0-D9FAA7283D91}" type="pres">
      <dgm:prSet presAssocID="{85AC8EBD-BF0E-47BB-AC60-E2E5286314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8AB0F7D-4028-4F0F-BD00-63F473EBE43C}" type="pres">
      <dgm:prSet presAssocID="{DE306DF2-B420-47C8-B768-D048E7DF865E}" presName="parentText" presStyleLbl="node1" presStyleIdx="0" presStyleCnt="1" custAng="19098888" custLinFactNeighborX="2854" custLinFactNeighborY="1359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845807A-1188-4B05-AB39-1D6A52F3212C}" type="presOf" srcId="{DE306DF2-B420-47C8-B768-D048E7DF865E}" destId="{58AB0F7D-4028-4F0F-BD00-63F473EBE43C}" srcOrd="0" destOrd="0" presId="urn:microsoft.com/office/officeart/2005/8/layout/vList2"/>
    <dgm:cxn modelId="{91FDFE02-166F-4662-838C-08CDEECFF850}" srcId="{85AC8EBD-BF0E-47BB-AC60-E2E5286314D6}" destId="{DE306DF2-B420-47C8-B768-D048E7DF865E}" srcOrd="0" destOrd="0" parTransId="{81863071-1B6A-4125-8A23-EE45EC36DFC6}" sibTransId="{DD04DC00-874F-4626-B097-8DBEB1FE68EF}"/>
    <dgm:cxn modelId="{2810DEAC-AE26-427D-9037-7F83F5ADC586}" type="presOf" srcId="{85AC8EBD-BF0E-47BB-AC60-E2E5286314D6}" destId="{9C42BA83-BCDC-4BED-95A0-D9FAA7283D91}" srcOrd="0" destOrd="0" presId="urn:microsoft.com/office/officeart/2005/8/layout/vList2"/>
    <dgm:cxn modelId="{2E120854-C5FA-4E84-B979-1DCB51CD8A0F}" type="presParOf" srcId="{9C42BA83-BCDC-4BED-95A0-D9FAA7283D91}" destId="{58AB0F7D-4028-4F0F-BD00-63F473EBE43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6D334EF-0FBB-4047-B055-96A3428A44E9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6CD4DDD-99E7-4B8F-A82F-BF6A224198B5}">
      <dgm:prSet custT="1"/>
      <dgm:spPr>
        <a:solidFill>
          <a:srgbClr val="FF0000"/>
        </a:solidFill>
      </dgm:spPr>
      <dgm:t>
        <a:bodyPr/>
        <a:lstStyle/>
        <a:p>
          <a:pPr algn="ctr" rtl="0"/>
          <a:r>
            <a:rPr lang="tr-TR" sz="6000" b="1" cap="none" spc="0" dirty="0" smtClean="0">
              <a:ln w="10541" cmpd="sng"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rPr>
            <a:t>ÖLÜM</a:t>
          </a:r>
          <a:endParaRPr lang="tr-TR" sz="6000" b="1" cap="none" spc="0" dirty="0">
            <a:ln w="10541" cmpd="sng">
              <a:prstDash val="solid"/>
            </a:ln>
            <a:solidFill>
              <a:schemeClr val="bg2">
                <a:lumMod val="25000"/>
              </a:schemeClr>
            </a:solidFill>
            <a:effectLst/>
          </a:endParaRPr>
        </a:p>
      </dgm:t>
    </dgm:pt>
    <dgm:pt modelId="{2965E5BA-660D-4C62-B02E-3FBEAC260E3F}" type="parTrans" cxnId="{C83BE9BA-6952-4AD6-9F09-2F907142DE45}">
      <dgm:prSet/>
      <dgm:spPr/>
      <dgm:t>
        <a:bodyPr/>
        <a:lstStyle/>
        <a:p>
          <a:endParaRPr lang="tr-TR"/>
        </a:p>
      </dgm:t>
    </dgm:pt>
    <dgm:pt modelId="{BFBF889D-E7E1-436B-B376-7115386F1985}" type="sibTrans" cxnId="{C83BE9BA-6952-4AD6-9F09-2F907142DE45}">
      <dgm:prSet/>
      <dgm:spPr/>
      <dgm:t>
        <a:bodyPr/>
        <a:lstStyle/>
        <a:p>
          <a:endParaRPr lang="tr-TR"/>
        </a:p>
      </dgm:t>
    </dgm:pt>
    <dgm:pt modelId="{7E325947-DF86-40F7-8949-6AC733371DB3}" type="pres">
      <dgm:prSet presAssocID="{46D334EF-0FBB-4047-B055-96A3428A44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0B6C9D7-45F0-429C-A890-0E90ABE91C83}" type="pres">
      <dgm:prSet presAssocID="{26CD4DDD-99E7-4B8F-A82F-BF6A224198B5}" presName="parentText" presStyleLbl="node1" presStyleIdx="0" presStyleCnt="1" custScaleY="286664" custLinFactY="2856" custLinFactNeighborX="-270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83BE9BA-6952-4AD6-9F09-2F907142DE45}" srcId="{46D334EF-0FBB-4047-B055-96A3428A44E9}" destId="{26CD4DDD-99E7-4B8F-A82F-BF6A224198B5}" srcOrd="0" destOrd="0" parTransId="{2965E5BA-660D-4C62-B02E-3FBEAC260E3F}" sibTransId="{BFBF889D-E7E1-436B-B376-7115386F1985}"/>
    <dgm:cxn modelId="{D6E12361-4163-4E14-B95F-EE96EB46B45E}" type="presOf" srcId="{26CD4DDD-99E7-4B8F-A82F-BF6A224198B5}" destId="{A0B6C9D7-45F0-429C-A890-0E90ABE91C83}" srcOrd="0" destOrd="0" presId="urn:microsoft.com/office/officeart/2005/8/layout/vList2"/>
    <dgm:cxn modelId="{7E977DFE-26A4-4578-87EA-A2B8D8054FE7}" type="presOf" srcId="{46D334EF-0FBB-4047-B055-96A3428A44E9}" destId="{7E325947-DF86-40F7-8949-6AC733371DB3}" srcOrd="0" destOrd="0" presId="urn:microsoft.com/office/officeart/2005/8/layout/vList2"/>
    <dgm:cxn modelId="{996FAC9A-6FA3-46BA-9482-B824C5FAF888}" type="presParOf" srcId="{7E325947-DF86-40F7-8949-6AC733371DB3}" destId="{A0B6C9D7-45F0-429C-A890-0E90ABE91C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C6D1002-4B02-40A5-BCF1-3989B7D33DAD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082D145-26CD-454C-8665-5F3564C99478}">
      <dgm:prSet/>
      <dgm:spPr>
        <a:solidFill>
          <a:srgbClr val="92D050"/>
        </a:solidFill>
      </dgm:spPr>
      <dgm:t>
        <a:bodyPr/>
        <a:lstStyle/>
        <a:p>
          <a:pPr rtl="0"/>
          <a:r>
            <a:rPr lang="tr-TR" b="1" cap="none" spc="0" baseline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rPr>
            <a:t>«SENİ GERÇEKTEN SEVİYORUM» </a:t>
          </a:r>
          <a:r>
            <a:rPr lang="tr-TR" b="1" cap="none" spc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DEMEYE NE GEREK VAR DER MİSİNİZ?</a:t>
          </a:r>
          <a:endParaRPr lang="tr-TR" b="1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gm:t>
    </dgm:pt>
    <dgm:pt modelId="{494D1B0F-D8A7-4A04-A5E8-0A878E0023C5}" type="parTrans" cxnId="{48FEA48E-A72A-4E80-A195-EAADD2279D9D}">
      <dgm:prSet/>
      <dgm:spPr/>
      <dgm:t>
        <a:bodyPr/>
        <a:lstStyle/>
        <a:p>
          <a:endParaRPr lang="tr-TR"/>
        </a:p>
      </dgm:t>
    </dgm:pt>
    <dgm:pt modelId="{ACCB38E2-361F-45E2-8A2B-14C635BF1D8C}" type="sibTrans" cxnId="{48FEA48E-A72A-4E80-A195-EAADD2279D9D}">
      <dgm:prSet/>
      <dgm:spPr/>
      <dgm:t>
        <a:bodyPr/>
        <a:lstStyle/>
        <a:p>
          <a:endParaRPr lang="tr-TR"/>
        </a:p>
      </dgm:t>
    </dgm:pt>
    <dgm:pt modelId="{B26D2534-DC2C-4CC9-BE1D-306B14BD3082}" type="pres">
      <dgm:prSet presAssocID="{FC6D1002-4B02-40A5-BCF1-3989B7D33D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04B49ED-45D0-49EA-8BB3-FD9F64736522}" type="pres">
      <dgm:prSet presAssocID="{2082D145-26CD-454C-8665-5F3564C99478}" presName="parentText" presStyleLbl="node1" presStyleIdx="0" presStyleCnt="1" custAng="20973314" custScaleX="100000" custScaleY="102441" custLinFactNeighborX="-1160" custLinFactNeighborY="-143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5ECA0EB-82E2-4B5F-B51A-09FEDE075276}" type="presOf" srcId="{FC6D1002-4B02-40A5-BCF1-3989B7D33DAD}" destId="{B26D2534-DC2C-4CC9-BE1D-306B14BD3082}" srcOrd="0" destOrd="0" presId="urn:microsoft.com/office/officeart/2005/8/layout/vList2"/>
    <dgm:cxn modelId="{CBDF45EE-EC47-4EB6-AD32-2129E2E0E709}" type="presOf" srcId="{2082D145-26CD-454C-8665-5F3564C99478}" destId="{C04B49ED-45D0-49EA-8BB3-FD9F64736522}" srcOrd="0" destOrd="0" presId="urn:microsoft.com/office/officeart/2005/8/layout/vList2"/>
    <dgm:cxn modelId="{48FEA48E-A72A-4E80-A195-EAADD2279D9D}" srcId="{FC6D1002-4B02-40A5-BCF1-3989B7D33DAD}" destId="{2082D145-26CD-454C-8665-5F3564C99478}" srcOrd="0" destOrd="0" parTransId="{494D1B0F-D8A7-4A04-A5E8-0A878E0023C5}" sibTransId="{ACCB38E2-361F-45E2-8A2B-14C635BF1D8C}"/>
    <dgm:cxn modelId="{CB8B80A3-F38C-4910-B32B-672F28E827AD}" type="presParOf" srcId="{B26D2534-DC2C-4CC9-BE1D-306B14BD3082}" destId="{C04B49ED-45D0-49EA-8BB3-FD9F64736522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E36E47E8-0512-4ADC-8141-981053879BBC}" type="doc">
      <dgm:prSet loTypeId="urn:microsoft.com/office/officeart/2005/8/layout/vList2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C4CBD4D-BF85-4542-ADCA-379FFCDBB0D5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tr-TR" sz="3600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</a:rPr>
            <a:t>SEVEN SEVDİĞİNE, SEVDİĞİNİ SÖYLESİN!</a:t>
          </a:r>
          <a:r>
            <a:rPr lang="tr-TR" sz="3200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</a:rPr>
            <a:t>  </a:t>
          </a:r>
          <a:r>
            <a:rPr lang="tr-TR" sz="1800" b="1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</a:rPr>
            <a:t>Hz. Muhammed</a:t>
          </a:r>
          <a:endParaRPr lang="tr-TR" sz="3200" dirty="0">
            <a:solidFill>
              <a:schemeClr val="accent2">
                <a:lumMod val="20000"/>
                <a:lumOff val="80000"/>
              </a:schemeClr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reflection blurRad="6350" stA="60000" endA="900" endPos="60000" dist="60007" dir="5400000" sy="-100000" algn="bl" rotWithShape="0"/>
            </a:effectLst>
          </a:endParaRPr>
        </a:p>
      </dgm:t>
    </dgm:pt>
    <dgm:pt modelId="{F9856C94-3197-4865-A0F3-D145C6A75616}" type="parTrans" cxnId="{59C65BBC-83AD-46C4-B5C0-2DF95DE2EBAC}">
      <dgm:prSet/>
      <dgm:spPr/>
      <dgm:t>
        <a:bodyPr/>
        <a:lstStyle/>
        <a:p>
          <a:endParaRPr lang="tr-TR"/>
        </a:p>
      </dgm:t>
    </dgm:pt>
    <dgm:pt modelId="{F8701DB3-104D-44F7-B05E-AE16BC499C59}" type="sibTrans" cxnId="{59C65BBC-83AD-46C4-B5C0-2DF95DE2EBAC}">
      <dgm:prSet/>
      <dgm:spPr/>
      <dgm:t>
        <a:bodyPr/>
        <a:lstStyle/>
        <a:p>
          <a:endParaRPr lang="tr-TR"/>
        </a:p>
      </dgm:t>
    </dgm:pt>
    <dgm:pt modelId="{AB774911-7EBF-4F3F-BC66-7D144F454E97}" type="pres">
      <dgm:prSet presAssocID="{E36E47E8-0512-4ADC-8141-981053879B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B3C53E4-9D57-4721-9AAC-16B2AE4E5D76}" type="pres">
      <dgm:prSet presAssocID="{FC4CBD4D-BF85-4542-ADCA-379FFCDBB0D5}" presName="parentText" presStyleLbl="node1" presStyleIdx="0" presStyleCnt="1" custLinFactNeighborX="-6330" custLinFactNeighborY="-1976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9C65BBC-83AD-46C4-B5C0-2DF95DE2EBAC}" srcId="{E36E47E8-0512-4ADC-8141-981053879BBC}" destId="{FC4CBD4D-BF85-4542-ADCA-379FFCDBB0D5}" srcOrd="0" destOrd="0" parTransId="{F9856C94-3197-4865-A0F3-D145C6A75616}" sibTransId="{F8701DB3-104D-44F7-B05E-AE16BC499C59}"/>
    <dgm:cxn modelId="{C43E7CE4-5512-4DEC-B2E4-B4225CFDE209}" type="presOf" srcId="{FC4CBD4D-BF85-4542-ADCA-379FFCDBB0D5}" destId="{BB3C53E4-9D57-4721-9AAC-16B2AE4E5D76}" srcOrd="0" destOrd="0" presId="urn:microsoft.com/office/officeart/2005/8/layout/vList2"/>
    <dgm:cxn modelId="{11D5C255-266D-4B96-AB02-58FB912B5748}" type="presOf" srcId="{E36E47E8-0512-4ADC-8141-981053879BBC}" destId="{AB774911-7EBF-4F3F-BC66-7D144F454E97}" srcOrd="0" destOrd="0" presId="urn:microsoft.com/office/officeart/2005/8/layout/vList2"/>
    <dgm:cxn modelId="{909DF813-1BDA-4010-96B3-8E8F5703A5DE}" type="presParOf" srcId="{AB774911-7EBF-4F3F-BC66-7D144F454E97}" destId="{BB3C53E4-9D57-4721-9AAC-16B2AE4E5D7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2A0B96-075F-4AEC-BFF9-3A9090F8E94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7A80032-FF2E-4514-990B-9AD3482FD577}">
      <dgm:prSet custT="1"/>
      <dgm:spPr/>
      <dgm:t>
        <a:bodyPr/>
        <a:lstStyle/>
        <a:p>
          <a:pPr rtl="0"/>
          <a:r>
            <a:rPr lang="tr-TR" sz="2400" b="1" dirty="0" smtClean="0"/>
            <a:t>İnsanın var oluşuna yapılan </a:t>
          </a:r>
          <a:r>
            <a:rPr lang="tr-TR" sz="2400" b="1" dirty="0" smtClean="0">
              <a:solidFill>
                <a:srgbClr val="FF0000"/>
              </a:solidFill>
            </a:rPr>
            <a:t>saldırı</a:t>
          </a:r>
          <a:endParaRPr lang="tr-TR" sz="2400" dirty="0">
            <a:solidFill>
              <a:srgbClr val="FF0000"/>
            </a:solidFill>
          </a:endParaRPr>
        </a:p>
      </dgm:t>
    </dgm:pt>
    <dgm:pt modelId="{182BCD56-51E7-4AD3-92DC-7E7A88D3EB27}" type="parTrans" cxnId="{B3F27C3E-CDCA-426E-9D10-D9FB28B316DE}">
      <dgm:prSet/>
      <dgm:spPr/>
      <dgm:t>
        <a:bodyPr/>
        <a:lstStyle/>
        <a:p>
          <a:endParaRPr lang="tr-TR"/>
        </a:p>
      </dgm:t>
    </dgm:pt>
    <dgm:pt modelId="{1A265032-15CC-4EDE-A1F3-14D37AFA9BB6}" type="sibTrans" cxnId="{B3F27C3E-CDCA-426E-9D10-D9FB28B316DE}">
      <dgm:prSet/>
      <dgm:spPr/>
      <dgm:t>
        <a:bodyPr/>
        <a:lstStyle/>
        <a:p>
          <a:endParaRPr lang="tr-TR"/>
        </a:p>
      </dgm:t>
    </dgm:pt>
    <dgm:pt modelId="{6EDC92EB-6F48-44BF-80E5-7C640AA3183B}">
      <dgm:prSet custT="1"/>
      <dgm:spPr/>
      <dgm:t>
        <a:bodyPr/>
        <a:lstStyle/>
        <a:p>
          <a:pPr rtl="0"/>
          <a:r>
            <a:rPr lang="tr-TR" sz="2400" b="1" dirty="0" smtClean="0"/>
            <a:t>Anne babalarımızdan daha zengin ama daha </a:t>
          </a:r>
          <a:r>
            <a:rPr lang="tr-TR" sz="2400" b="1" dirty="0" smtClean="0">
              <a:solidFill>
                <a:srgbClr val="FF0000"/>
              </a:solidFill>
            </a:rPr>
            <a:t>mutsuz</a:t>
          </a:r>
          <a:r>
            <a:rPr lang="tr-TR" sz="2400" b="1" dirty="0" smtClean="0"/>
            <a:t> olmamız</a:t>
          </a:r>
          <a:endParaRPr lang="tr-TR" sz="2400" b="1" dirty="0"/>
        </a:p>
      </dgm:t>
    </dgm:pt>
    <dgm:pt modelId="{ABB8BECC-CD6D-48EF-8A7F-B876FA23BC82}" type="parTrans" cxnId="{B70EA892-D65A-48F4-9E76-B38BFC1D30EE}">
      <dgm:prSet/>
      <dgm:spPr/>
      <dgm:t>
        <a:bodyPr/>
        <a:lstStyle/>
        <a:p>
          <a:endParaRPr lang="tr-TR"/>
        </a:p>
      </dgm:t>
    </dgm:pt>
    <dgm:pt modelId="{A20E9408-59F0-4B22-A1C3-D43A443C25FD}" type="sibTrans" cxnId="{B70EA892-D65A-48F4-9E76-B38BFC1D30EE}">
      <dgm:prSet/>
      <dgm:spPr/>
      <dgm:t>
        <a:bodyPr/>
        <a:lstStyle/>
        <a:p>
          <a:endParaRPr lang="tr-TR"/>
        </a:p>
      </dgm:t>
    </dgm:pt>
    <dgm:pt modelId="{1DE6A7F7-0751-41AE-A009-B414A2B177B1}" type="pres">
      <dgm:prSet presAssocID="{872A0B96-075F-4AEC-BFF9-3A9090F8E94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BF5E205-9AD8-4CAC-A1F1-D22BEC635F0E}" type="pres">
      <dgm:prSet presAssocID="{E7A80032-FF2E-4514-990B-9AD3482FD577}" presName="composite" presStyleCnt="0"/>
      <dgm:spPr/>
    </dgm:pt>
    <dgm:pt modelId="{3456D4AF-664E-42E8-9411-3B2AAF0BBD6A}" type="pres">
      <dgm:prSet presAssocID="{E7A80032-FF2E-4514-990B-9AD3482FD577}" presName="rect1" presStyleLbl="trAlignAcc1" presStyleIdx="0" presStyleCnt="2" custLinFactNeighborX="1042" custLinFactNeighborY="-1114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49AFD09-6C02-4A84-A848-CE2EBDCCED35}" type="pres">
      <dgm:prSet presAssocID="{E7A80032-FF2E-4514-990B-9AD3482FD577}" presName="rect2" presStyleLbl="fgImgPlace1" presStyleIdx="0" presStyleCnt="2" custLinFactNeighborX="-8333" custLinFactNeighborY="-111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tr-TR"/>
        </a:p>
      </dgm:t>
    </dgm:pt>
    <dgm:pt modelId="{14FC4286-0DFE-466A-A372-C5E5F6A92B4E}" type="pres">
      <dgm:prSet presAssocID="{1A265032-15CC-4EDE-A1F3-14D37AFA9BB6}" presName="sibTrans" presStyleCnt="0"/>
      <dgm:spPr/>
    </dgm:pt>
    <dgm:pt modelId="{4428320B-3A7F-4542-9498-3BB7DCABEC13}" type="pres">
      <dgm:prSet presAssocID="{6EDC92EB-6F48-44BF-80E5-7C640AA3183B}" presName="composite" presStyleCnt="0"/>
      <dgm:spPr/>
    </dgm:pt>
    <dgm:pt modelId="{49858F01-F67F-47CA-9BCA-692EC4FB98CC}" type="pres">
      <dgm:prSet presAssocID="{6EDC92EB-6F48-44BF-80E5-7C640AA3183B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90AE09-A590-470B-BCDF-04B8CDE38EFD}" type="pres">
      <dgm:prSet presAssocID="{6EDC92EB-6F48-44BF-80E5-7C640AA3183B}" presName="rect2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tr-TR"/>
        </a:p>
      </dgm:t>
    </dgm:pt>
  </dgm:ptLst>
  <dgm:cxnLst>
    <dgm:cxn modelId="{B70EA892-D65A-48F4-9E76-B38BFC1D30EE}" srcId="{872A0B96-075F-4AEC-BFF9-3A9090F8E942}" destId="{6EDC92EB-6F48-44BF-80E5-7C640AA3183B}" srcOrd="1" destOrd="0" parTransId="{ABB8BECC-CD6D-48EF-8A7F-B876FA23BC82}" sibTransId="{A20E9408-59F0-4B22-A1C3-D43A443C25FD}"/>
    <dgm:cxn modelId="{CFE17CEE-9EEF-48F2-B787-6D9EBA086E1B}" type="presOf" srcId="{6EDC92EB-6F48-44BF-80E5-7C640AA3183B}" destId="{49858F01-F67F-47CA-9BCA-692EC4FB98CC}" srcOrd="0" destOrd="0" presId="urn:microsoft.com/office/officeart/2008/layout/PictureStrips"/>
    <dgm:cxn modelId="{96BB803F-BC7C-4631-BC7C-F2CF0241C216}" type="presOf" srcId="{E7A80032-FF2E-4514-990B-9AD3482FD577}" destId="{3456D4AF-664E-42E8-9411-3B2AAF0BBD6A}" srcOrd="0" destOrd="0" presId="urn:microsoft.com/office/officeart/2008/layout/PictureStrips"/>
    <dgm:cxn modelId="{B3F27C3E-CDCA-426E-9D10-D9FB28B316DE}" srcId="{872A0B96-075F-4AEC-BFF9-3A9090F8E942}" destId="{E7A80032-FF2E-4514-990B-9AD3482FD577}" srcOrd="0" destOrd="0" parTransId="{182BCD56-51E7-4AD3-92DC-7E7A88D3EB27}" sibTransId="{1A265032-15CC-4EDE-A1F3-14D37AFA9BB6}"/>
    <dgm:cxn modelId="{81314D04-F2BF-4D2C-BF21-22DCB6F858C8}" type="presOf" srcId="{872A0B96-075F-4AEC-BFF9-3A9090F8E942}" destId="{1DE6A7F7-0751-41AE-A009-B414A2B177B1}" srcOrd="0" destOrd="0" presId="urn:microsoft.com/office/officeart/2008/layout/PictureStrips"/>
    <dgm:cxn modelId="{1B61206D-B87F-441E-8AF7-22647FC4FCC2}" type="presParOf" srcId="{1DE6A7F7-0751-41AE-A009-B414A2B177B1}" destId="{FBF5E205-9AD8-4CAC-A1F1-D22BEC635F0E}" srcOrd="0" destOrd="0" presId="urn:microsoft.com/office/officeart/2008/layout/PictureStrips"/>
    <dgm:cxn modelId="{8CA3668B-02FB-464D-8430-DCB5507AA0DB}" type="presParOf" srcId="{FBF5E205-9AD8-4CAC-A1F1-D22BEC635F0E}" destId="{3456D4AF-664E-42E8-9411-3B2AAF0BBD6A}" srcOrd="0" destOrd="0" presId="urn:microsoft.com/office/officeart/2008/layout/PictureStrips"/>
    <dgm:cxn modelId="{0E95B43C-0492-44C9-9428-F7C15A7E1A8E}" type="presParOf" srcId="{FBF5E205-9AD8-4CAC-A1F1-D22BEC635F0E}" destId="{049AFD09-6C02-4A84-A848-CE2EBDCCED35}" srcOrd="1" destOrd="0" presId="urn:microsoft.com/office/officeart/2008/layout/PictureStrips"/>
    <dgm:cxn modelId="{A1BF30B3-1D7B-4A56-A32E-C701A1C07BEA}" type="presParOf" srcId="{1DE6A7F7-0751-41AE-A009-B414A2B177B1}" destId="{14FC4286-0DFE-466A-A372-C5E5F6A92B4E}" srcOrd="1" destOrd="0" presId="urn:microsoft.com/office/officeart/2008/layout/PictureStrips"/>
    <dgm:cxn modelId="{ED9E8902-94E4-4520-A127-68E2F3F6D2CE}" type="presParOf" srcId="{1DE6A7F7-0751-41AE-A009-B414A2B177B1}" destId="{4428320B-3A7F-4542-9498-3BB7DCABEC13}" srcOrd="2" destOrd="0" presId="urn:microsoft.com/office/officeart/2008/layout/PictureStrips"/>
    <dgm:cxn modelId="{C6F05390-3239-41AF-BA4F-2DD7B273D5E1}" type="presParOf" srcId="{4428320B-3A7F-4542-9498-3BB7DCABEC13}" destId="{49858F01-F67F-47CA-9BCA-692EC4FB98CC}" srcOrd="0" destOrd="0" presId="urn:microsoft.com/office/officeart/2008/layout/PictureStrips"/>
    <dgm:cxn modelId="{B2DD15A6-9FA8-4180-8C31-63AB2DEA221E}" type="presParOf" srcId="{4428320B-3A7F-4542-9498-3BB7DCABEC13}" destId="{E690AE09-A590-470B-BCDF-04B8CDE38EF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34550E-C846-4968-8777-681AB79944CA}" type="doc">
      <dgm:prSet loTypeId="urn:microsoft.com/office/officeart/2005/8/layout/vList2" loCatId="list" qsTypeId="urn:microsoft.com/office/officeart/2005/8/quickstyle/3d5" qsCatId="3D" csTypeId="urn:microsoft.com/office/officeart/2005/8/colors/accent4_3" csCatId="accent4" phldr="1"/>
      <dgm:spPr/>
      <dgm:t>
        <a:bodyPr/>
        <a:lstStyle/>
        <a:p>
          <a:endParaRPr lang="tr-TR"/>
        </a:p>
      </dgm:t>
    </dgm:pt>
    <dgm:pt modelId="{31202CC2-9FC4-47BF-BD04-501BBC62A322}">
      <dgm:prSet custT="1"/>
      <dgm:spPr/>
      <dgm:t>
        <a:bodyPr/>
        <a:lstStyle/>
        <a:p>
          <a:pPr rtl="0"/>
          <a:r>
            <a:rPr lang="tr-TR" sz="3080" baseline="0" dirty="0" smtClean="0"/>
            <a:t>DEGERİ YAŞATACAK İNSANI TANIMAK</a:t>
          </a:r>
          <a:endParaRPr lang="tr-TR" sz="3080" baseline="0" dirty="0"/>
        </a:p>
      </dgm:t>
    </dgm:pt>
    <dgm:pt modelId="{9AC8EB18-5EE1-46C8-AE7E-045F20B0A025}" type="parTrans" cxnId="{0D777548-9F9F-4188-8F1D-842C43D5BA30}">
      <dgm:prSet/>
      <dgm:spPr/>
      <dgm:t>
        <a:bodyPr/>
        <a:lstStyle/>
        <a:p>
          <a:endParaRPr lang="tr-TR"/>
        </a:p>
      </dgm:t>
    </dgm:pt>
    <dgm:pt modelId="{BE75F266-B3A8-4581-A46E-CA9D2884637C}" type="sibTrans" cxnId="{0D777548-9F9F-4188-8F1D-842C43D5BA30}">
      <dgm:prSet/>
      <dgm:spPr/>
      <dgm:t>
        <a:bodyPr/>
        <a:lstStyle/>
        <a:p>
          <a:endParaRPr lang="tr-TR"/>
        </a:p>
      </dgm:t>
    </dgm:pt>
    <dgm:pt modelId="{B224CEF6-637A-4958-92AA-B94F02C6CE8F}" type="pres">
      <dgm:prSet presAssocID="{8834550E-C846-4968-8777-681AB79944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AC303E7-71A3-485E-9249-59A7AC9C9209}" type="pres">
      <dgm:prSet presAssocID="{31202CC2-9FC4-47BF-BD04-501BBC62A322}" presName="parentText" presStyleLbl="node1" presStyleIdx="0" presStyleCnt="1" custLinFactNeighborY="1538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D777548-9F9F-4188-8F1D-842C43D5BA30}" srcId="{8834550E-C846-4968-8777-681AB79944CA}" destId="{31202CC2-9FC4-47BF-BD04-501BBC62A322}" srcOrd="0" destOrd="0" parTransId="{9AC8EB18-5EE1-46C8-AE7E-045F20B0A025}" sibTransId="{BE75F266-B3A8-4581-A46E-CA9D2884637C}"/>
    <dgm:cxn modelId="{B2351A3F-20C3-49E4-8FDA-7BE9B41A407F}" type="presOf" srcId="{8834550E-C846-4968-8777-681AB79944CA}" destId="{B224CEF6-637A-4958-92AA-B94F02C6CE8F}" srcOrd="0" destOrd="0" presId="urn:microsoft.com/office/officeart/2005/8/layout/vList2"/>
    <dgm:cxn modelId="{20FF8542-CDD3-4A03-BD01-2E6AE8C31F7C}" type="presOf" srcId="{31202CC2-9FC4-47BF-BD04-501BBC62A322}" destId="{0AC303E7-71A3-485E-9249-59A7AC9C9209}" srcOrd="0" destOrd="0" presId="urn:microsoft.com/office/officeart/2005/8/layout/vList2"/>
    <dgm:cxn modelId="{64B8950D-BE41-4A7F-A067-A58FAF7B08ED}" type="presParOf" srcId="{B224CEF6-637A-4958-92AA-B94F02C6CE8F}" destId="{0AC303E7-71A3-485E-9249-59A7AC9C920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73C888-2BFA-4F98-BA26-A27C6F309FA0}" type="doc">
      <dgm:prSet loTypeId="urn:microsoft.com/office/officeart/2005/8/layout/vList2" loCatId="list" qsTypeId="urn:microsoft.com/office/officeart/2005/8/quickstyle/3d5" qsCatId="3D" csTypeId="urn:microsoft.com/office/officeart/2005/8/colors/accent4_3" csCatId="accent4" phldr="1"/>
      <dgm:spPr/>
      <dgm:t>
        <a:bodyPr/>
        <a:lstStyle/>
        <a:p>
          <a:endParaRPr lang="tr-TR"/>
        </a:p>
      </dgm:t>
    </dgm:pt>
    <dgm:pt modelId="{0504D98C-E05B-4649-8A5E-6DF6C94FDBD8}">
      <dgm:prSet/>
      <dgm:spPr/>
      <dgm:t>
        <a:bodyPr/>
        <a:lstStyle/>
        <a:p>
          <a:pPr rtl="0"/>
          <a:r>
            <a:rPr lang="tr-TR" b="1" dirty="0" smtClean="0"/>
            <a:t>DEGERİ TANIMAK: SEVGİ</a:t>
          </a:r>
          <a:endParaRPr lang="tr-TR" dirty="0"/>
        </a:p>
      </dgm:t>
    </dgm:pt>
    <dgm:pt modelId="{C4069040-FFF7-49DA-A86B-1C8A0CB05377}" type="parTrans" cxnId="{A190DFC9-94D9-4A1E-B31F-01F988ACAFD6}">
      <dgm:prSet/>
      <dgm:spPr/>
      <dgm:t>
        <a:bodyPr/>
        <a:lstStyle/>
        <a:p>
          <a:endParaRPr lang="tr-TR"/>
        </a:p>
      </dgm:t>
    </dgm:pt>
    <dgm:pt modelId="{DD0ADB12-9811-44D5-B1B9-33BBE5A8D6D9}" type="sibTrans" cxnId="{A190DFC9-94D9-4A1E-B31F-01F988ACAFD6}">
      <dgm:prSet/>
      <dgm:spPr/>
      <dgm:t>
        <a:bodyPr/>
        <a:lstStyle/>
        <a:p>
          <a:endParaRPr lang="tr-TR"/>
        </a:p>
      </dgm:t>
    </dgm:pt>
    <dgm:pt modelId="{542A48BC-7AF9-4C55-81D9-1283B42580AE}" type="pres">
      <dgm:prSet presAssocID="{4973C888-2BFA-4F98-BA26-A27C6F309F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ED2D4C0-335D-448B-92B0-C82946022060}" type="pres">
      <dgm:prSet presAssocID="{0504D98C-E05B-4649-8A5E-6DF6C94FDBD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E69129E-6228-403C-820F-0EEAA36CD445}" type="presOf" srcId="{0504D98C-E05B-4649-8A5E-6DF6C94FDBD8}" destId="{5ED2D4C0-335D-448B-92B0-C82946022060}" srcOrd="0" destOrd="0" presId="urn:microsoft.com/office/officeart/2005/8/layout/vList2"/>
    <dgm:cxn modelId="{28E4992F-53CA-40E7-9351-4D22A032A0AC}" type="presOf" srcId="{4973C888-2BFA-4F98-BA26-A27C6F309FA0}" destId="{542A48BC-7AF9-4C55-81D9-1283B42580AE}" srcOrd="0" destOrd="0" presId="urn:microsoft.com/office/officeart/2005/8/layout/vList2"/>
    <dgm:cxn modelId="{A190DFC9-94D9-4A1E-B31F-01F988ACAFD6}" srcId="{4973C888-2BFA-4F98-BA26-A27C6F309FA0}" destId="{0504D98C-E05B-4649-8A5E-6DF6C94FDBD8}" srcOrd="0" destOrd="0" parTransId="{C4069040-FFF7-49DA-A86B-1C8A0CB05377}" sibTransId="{DD0ADB12-9811-44D5-B1B9-33BBE5A8D6D9}"/>
    <dgm:cxn modelId="{503B570A-E2A7-441D-AFAE-8DA3DAC8B2CC}" type="presParOf" srcId="{542A48BC-7AF9-4C55-81D9-1283B42580AE}" destId="{5ED2D4C0-335D-448B-92B0-C829460220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23E957-05EE-4BBA-A2C8-A623EA49F1E0}" type="doc">
      <dgm:prSet loTypeId="urn:microsoft.com/office/officeart/2005/8/layout/hProcess11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2C42C662-A271-4B85-822D-AE6B54C0C879}">
      <dgm:prSet custT="1"/>
      <dgm:spPr/>
      <dgm:t>
        <a:bodyPr/>
        <a:lstStyle/>
        <a:p>
          <a:pPr rtl="0"/>
          <a:r>
            <a:rPr lang="tr-TR" sz="2400" b="1" dirty="0" smtClean="0"/>
            <a:t>Kendini tanıyan gerçek duygu ve düşüncelerinin farkına varır.</a:t>
          </a:r>
          <a:endParaRPr lang="tr-TR" sz="2400" b="1" dirty="0"/>
        </a:p>
      </dgm:t>
    </dgm:pt>
    <dgm:pt modelId="{9BCF2A84-09E6-48E1-A6A2-6B1C69DE5BC9}" type="parTrans" cxnId="{0C5F4F6E-2A74-4E5D-8B87-30CF37FDF8E8}">
      <dgm:prSet/>
      <dgm:spPr/>
      <dgm:t>
        <a:bodyPr/>
        <a:lstStyle/>
        <a:p>
          <a:endParaRPr lang="tr-TR"/>
        </a:p>
      </dgm:t>
    </dgm:pt>
    <dgm:pt modelId="{E90E418C-6320-4A7A-A051-7669D82524FA}" type="sibTrans" cxnId="{0C5F4F6E-2A74-4E5D-8B87-30CF37FDF8E8}">
      <dgm:prSet/>
      <dgm:spPr/>
      <dgm:t>
        <a:bodyPr/>
        <a:lstStyle/>
        <a:p>
          <a:endParaRPr lang="tr-TR"/>
        </a:p>
      </dgm:t>
    </dgm:pt>
    <dgm:pt modelId="{56A6D900-90F1-458F-BD93-7F47BA3F91FC}">
      <dgm:prSet custT="1"/>
      <dgm:spPr/>
      <dgm:t>
        <a:bodyPr/>
        <a:lstStyle/>
        <a:p>
          <a:pPr rtl="0"/>
          <a:r>
            <a:rPr lang="tr-TR" sz="2400" b="1" dirty="0" smtClean="0"/>
            <a:t>İç dünyası  ile dış dünyası arasında denge kurar.</a:t>
          </a:r>
          <a:endParaRPr lang="tr-TR" sz="2400" b="1" dirty="0"/>
        </a:p>
      </dgm:t>
    </dgm:pt>
    <dgm:pt modelId="{80D2A9E2-E149-4A85-9A0E-FEE1C100B348}" type="parTrans" cxnId="{0938CB02-0039-4654-82B7-D48C14E0CCDB}">
      <dgm:prSet/>
      <dgm:spPr/>
      <dgm:t>
        <a:bodyPr/>
        <a:lstStyle/>
        <a:p>
          <a:endParaRPr lang="tr-TR"/>
        </a:p>
      </dgm:t>
    </dgm:pt>
    <dgm:pt modelId="{F16BB999-FA92-44B3-8104-3B4EBFCC135D}" type="sibTrans" cxnId="{0938CB02-0039-4654-82B7-D48C14E0CCDB}">
      <dgm:prSet/>
      <dgm:spPr/>
      <dgm:t>
        <a:bodyPr/>
        <a:lstStyle/>
        <a:p>
          <a:endParaRPr lang="tr-TR"/>
        </a:p>
      </dgm:t>
    </dgm:pt>
    <dgm:pt modelId="{2AE00D04-4515-4D20-A713-9C6E0C7AEA8F}" type="pres">
      <dgm:prSet presAssocID="{3E23E957-05EE-4BBA-A2C8-A623EA49F1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4DD8313-9710-4840-94C3-D582095FFEAC}" type="pres">
      <dgm:prSet presAssocID="{3E23E957-05EE-4BBA-A2C8-A623EA49F1E0}" presName="arrow" presStyleLbl="bgShp" presStyleIdx="0" presStyleCnt="1" custFlipVert="0" custScaleY="52141"/>
      <dgm:spPr/>
    </dgm:pt>
    <dgm:pt modelId="{3DF4CCF8-5219-4196-AF41-1A366691CDC0}" type="pres">
      <dgm:prSet presAssocID="{3E23E957-05EE-4BBA-A2C8-A623EA49F1E0}" presName="points" presStyleCnt="0"/>
      <dgm:spPr/>
    </dgm:pt>
    <dgm:pt modelId="{E82DE617-9BBD-475C-BC1A-59C8D87E97C3}" type="pres">
      <dgm:prSet presAssocID="{2C42C662-A271-4B85-822D-AE6B54C0C879}" presName="compositeA" presStyleCnt="0"/>
      <dgm:spPr/>
    </dgm:pt>
    <dgm:pt modelId="{27BF63C0-ADC7-4FB0-B7EB-783C717C3F28}" type="pres">
      <dgm:prSet presAssocID="{2C42C662-A271-4B85-822D-AE6B54C0C879}" presName="textA" presStyleLbl="revTx" presStyleIdx="0" presStyleCnt="2" custScaleX="2000000" custScaleY="24886" custLinFactY="-200000" custLinFactNeighborX="54343" custLinFactNeighborY="-23901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8FA2C9-5143-49BA-8DB2-B2C69BD499C6}" type="pres">
      <dgm:prSet presAssocID="{2C42C662-A271-4B85-822D-AE6B54C0C879}" presName="circleA" presStyleLbl="node1" presStyleIdx="0" presStyleCnt="2"/>
      <dgm:spPr/>
    </dgm:pt>
    <dgm:pt modelId="{5890FC29-772F-418B-A873-56A0A4C73213}" type="pres">
      <dgm:prSet presAssocID="{2C42C662-A271-4B85-822D-AE6B54C0C879}" presName="spaceA" presStyleCnt="0"/>
      <dgm:spPr/>
    </dgm:pt>
    <dgm:pt modelId="{4BA8D959-410F-463C-828F-8E6D6B139962}" type="pres">
      <dgm:prSet presAssocID="{E90E418C-6320-4A7A-A051-7669D82524FA}" presName="space" presStyleCnt="0"/>
      <dgm:spPr/>
    </dgm:pt>
    <dgm:pt modelId="{87C40C92-4947-4564-B99E-DB6BD73B660A}" type="pres">
      <dgm:prSet presAssocID="{56A6D900-90F1-458F-BD93-7F47BA3F91FC}" presName="compositeB" presStyleCnt="0"/>
      <dgm:spPr/>
    </dgm:pt>
    <dgm:pt modelId="{8DC2FE5D-BFAA-47D7-910A-CDFEE9D2C7FF}" type="pres">
      <dgm:prSet presAssocID="{56A6D900-90F1-458F-BD93-7F47BA3F91FC}" presName="textB" presStyleLbl="revTx" presStyleIdx="1" presStyleCnt="2" custScaleX="20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F262102-C58B-483D-BB98-EFC1D005ED3F}" type="pres">
      <dgm:prSet presAssocID="{56A6D900-90F1-458F-BD93-7F47BA3F91FC}" presName="circleB" presStyleLbl="node1" presStyleIdx="1" presStyleCnt="2"/>
      <dgm:spPr/>
    </dgm:pt>
    <dgm:pt modelId="{CC456767-D699-4321-B9C1-84A59772A5F6}" type="pres">
      <dgm:prSet presAssocID="{56A6D900-90F1-458F-BD93-7F47BA3F91FC}" presName="spaceB" presStyleCnt="0"/>
      <dgm:spPr/>
    </dgm:pt>
  </dgm:ptLst>
  <dgm:cxnLst>
    <dgm:cxn modelId="{0938CB02-0039-4654-82B7-D48C14E0CCDB}" srcId="{3E23E957-05EE-4BBA-A2C8-A623EA49F1E0}" destId="{56A6D900-90F1-458F-BD93-7F47BA3F91FC}" srcOrd="1" destOrd="0" parTransId="{80D2A9E2-E149-4A85-9A0E-FEE1C100B348}" sibTransId="{F16BB999-FA92-44B3-8104-3B4EBFCC135D}"/>
    <dgm:cxn modelId="{0C5F4F6E-2A74-4E5D-8B87-30CF37FDF8E8}" srcId="{3E23E957-05EE-4BBA-A2C8-A623EA49F1E0}" destId="{2C42C662-A271-4B85-822D-AE6B54C0C879}" srcOrd="0" destOrd="0" parTransId="{9BCF2A84-09E6-48E1-A6A2-6B1C69DE5BC9}" sibTransId="{E90E418C-6320-4A7A-A051-7669D82524FA}"/>
    <dgm:cxn modelId="{D690F402-577B-4241-8D96-BAA5B0EB969C}" type="presOf" srcId="{56A6D900-90F1-458F-BD93-7F47BA3F91FC}" destId="{8DC2FE5D-BFAA-47D7-910A-CDFEE9D2C7FF}" srcOrd="0" destOrd="0" presId="urn:microsoft.com/office/officeart/2005/8/layout/hProcess11"/>
    <dgm:cxn modelId="{A53AFD4E-D88D-41A2-BCA0-9EACFB18E1AB}" type="presOf" srcId="{3E23E957-05EE-4BBA-A2C8-A623EA49F1E0}" destId="{2AE00D04-4515-4D20-A713-9C6E0C7AEA8F}" srcOrd="0" destOrd="0" presId="urn:microsoft.com/office/officeart/2005/8/layout/hProcess11"/>
    <dgm:cxn modelId="{21CD7E22-809E-4928-BC13-B49486D2AA33}" type="presOf" srcId="{2C42C662-A271-4B85-822D-AE6B54C0C879}" destId="{27BF63C0-ADC7-4FB0-B7EB-783C717C3F28}" srcOrd="0" destOrd="0" presId="urn:microsoft.com/office/officeart/2005/8/layout/hProcess11"/>
    <dgm:cxn modelId="{B2DEE1BE-DA63-4949-999A-8A673E3836DF}" type="presParOf" srcId="{2AE00D04-4515-4D20-A713-9C6E0C7AEA8F}" destId="{94DD8313-9710-4840-94C3-D582095FFEAC}" srcOrd="0" destOrd="0" presId="urn:microsoft.com/office/officeart/2005/8/layout/hProcess11"/>
    <dgm:cxn modelId="{1DB68D7D-8BDC-4203-AAEA-153D1F04E7DA}" type="presParOf" srcId="{2AE00D04-4515-4D20-A713-9C6E0C7AEA8F}" destId="{3DF4CCF8-5219-4196-AF41-1A366691CDC0}" srcOrd="1" destOrd="0" presId="urn:microsoft.com/office/officeart/2005/8/layout/hProcess11"/>
    <dgm:cxn modelId="{F12B59E6-9916-42B7-854F-400E29B2A447}" type="presParOf" srcId="{3DF4CCF8-5219-4196-AF41-1A366691CDC0}" destId="{E82DE617-9BBD-475C-BC1A-59C8D87E97C3}" srcOrd="0" destOrd="0" presId="urn:microsoft.com/office/officeart/2005/8/layout/hProcess11"/>
    <dgm:cxn modelId="{D28F94C1-8F49-4FC1-8E28-E1B536527DF8}" type="presParOf" srcId="{E82DE617-9BBD-475C-BC1A-59C8D87E97C3}" destId="{27BF63C0-ADC7-4FB0-B7EB-783C717C3F28}" srcOrd="0" destOrd="0" presId="urn:microsoft.com/office/officeart/2005/8/layout/hProcess11"/>
    <dgm:cxn modelId="{2F456CB5-B9FF-4ED6-99D0-A4FD9E3228A0}" type="presParOf" srcId="{E82DE617-9BBD-475C-BC1A-59C8D87E97C3}" destId="{5B8FA2C9-5143-49BA-8DB2-B2C69BD499C6}" srcOrd="1" destOrd="0" presId="urn:microsoft.com/office/officeart/2005/8/layout/hProcess11"/>
    <dgm:cxn modelId="{5540A6F9-D1EC-4B6B-B3AC-2014A6083391}" type="presParOf" srcId="{E82DE617-9BBD-475C-BC1A-59C8D87E97C3}" destId="{5890FC29-772F-418B-A873-56A0A4C73213}" srcOrd="2" destOrd="0" presId="urn:microsoft.com/office/officeart/2005/8/layout/hProcess11"/>
    <dgm:cxn modelId="{601E089C-D92C-43EE-B57A-10F5BB0C8CB5}" type="presParOf" srcId="{3DF4CCF8-5219-4196-AF41-1A366691CDC0}" destId="{4BA8D959-410F-463C-828F-8E6D6B139962}" srcOrd="1" destOrd="0" presId="urn:microsoft.com/office/officeart/2005/8/layout/hProcess11"/>
    <dgm:cxn modelId="{725753C8-2A1F-4B7F-BBA7-047724F790AE}" type="presParOf" srcId="{3DF4CCF8-5219-4196-AF41-1A366691CDC0}" destId="{87C40C92-4947-4564-B99E-DB6BD73B660A}" srcOrd="2" destOrd="0" presId="urn:microsoft.com/office/officeart/2005/8/layout/hProcess11"/>
    <dgm:cxn modelId="{D1AF3D43-9FC3-4F4B-965A-DD464D180B6A}" type="presParOf" srcId="{87C40C92-4947-4564-B99E-DB6BD73B660A}" destId="{8DC2FE5D-BFAA-47D7-910A-CDFEE9D2C7FF}" srcOrd="0" destOrd="0" presId="urn:microsoft.com/office/officeart/2005/8/layout/hProcess11"/>
    <dgm:cxn modelId="{5D02CDEB-B1DF-499C-AECB-E612F491F3B5}" type="presParOf" srcId="{87C40C92-4947-4564-B99E-DB6BD73B660A}" destId="{1F262102-C58B-483D-BB98-EFC1D005ED3F}" srcOrd="1" destOrd="0" presId="urn:microsoft.com/office/officeart/2005/8/layout/hProcess11"/>
    <dgm:cxn modelId="{A81AB646-ED9C-44C0-B89E-C04958EFD515}" type="presParOf" srcId="{87C40C92-4947-4564-B99E-DB6BD73B660A}" destId="{CC456767-D699-4321-B9C1-84A59772A5F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DC6EEDC-8A7C-4C28-B36E-EE4020199D9D}" type="doc">
      <dgm:prSet loTypeId="urn:microsoft.com/office/officeart/2005/8/layout/vList2" loCatId="list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tr-TR"/>
        </a:p>
      </dgm:t>
    </dgm:pt>
    <dgm:pt modelId="{40B55905-A3AB-4E56-8716-81772CBC1289}">
      <dgm:prSet custT="1"/>
      <dgm:spPr/>
      <dgm:t>
        <a:bodyPr/>
        <a:lstStyle/>
        <a:p>
          <a:pPr rtl="0"/>
          <a:r>
            <a:rPr lang="tr-TR" sz="2400" b="1" dirty="0" smtClean="0"/>
            <a:t>Bazen kendimden nefret ediyorum.</a:t>
          </a:r>
          <a:endParaRPr lang="tr-TR" sz="2400" dirty="0"/>
        </a:p>
      </dgm:t>
    </dgm:pt>
    <dgm:pt modelId="{16719260-E3BF-46F7-831D-86C5DB38D90B}" type="parTrans" cxnId="{24B58FDE-5B01-401F-8CCB-C6BD8DC3C645}">
      <dgm:prSet/>
      <dgm:spPr/>
      <dgm:t>
        <a:bodyPr/>
        <a:lstStyle/>
        <a:p>
          <a:endParaRPr lang="tr-TR"/>
        </a:p>
      </dgm:t>
    </dgm:pt>
    <dgm:pt modelId="{EFD68775-47F3-4FBE-9258-357B1C630EBC}" type="sibTrans" cxnId="{24B58FDE-5B01-401F-8CCB-C6BD8DC3C645}">
      <dgm:prSet/>
      <dgm:spPr/>
      <dgm:t>
        <a:bodyPr/>
        <a:lstStyle/>
        <a:p>
          <a:endParaRPr lang="tr-TR"/>
        </a:p>
      </dgm:t>
    </dgm:pt>
    <dgm:pt modelId="{493A9402-4C0F-4E4A-AAA5-2536C29D5FA1}" type="pres">
      <dgm:prSet presAssocID="{EDC6EEDC-8A7C-4C28-B36E-EE4020199D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EA31B13-944D-45DC-9ED0-E028250F8A73}" type="pres">
      <dgm:prSet presAssocID="{40B55905-A3AB-4E56-8716-81772CBC1289}" presName="parentText" presStyleLbl="node1" presStyleIdx="0" presStyleCnt="1" custLinFactNeighborY="6148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4B58FDE-5B01-401F-8CCB-C6BD8DC3C645}" srcId="{EDC6EEDC-8A7C-4C28-B36E-EE4020199D9D}" destId="{40B55905-A3AB-4E56-8716-81772CBC1289}" srcOrd="0" destOrd="0" parTransId="{16719260-E3BF-46F7-831D-86C5DB38D90B}" sibTransId="{EFD68775-47F3-4FBE-9258-357B1C630EBC}"/>
    <dgm:cxn modelId="{F9748F40-23C0-4C6B-9D1C-0768CA2CECAB}" type="presOf" srcId="{40B55905-A3AB-4E56-8716-81772CBC1289}" destId="{2EA31B13-944D-45DC-9ED0-E028250F8A73}" srcOrd="0" destOrd="0" presId="urn:microsoft.com/office/officeart/2005/8/layout/vList2"/>
    <dgm:cxn modelId="{0AE2389E-CB14-4DAA-9E71-350B62FE04C7}" type="presOf" srcId="{EDC6EEDC-8A7C-4C28-B36E-EE4020199D9D}" destId="{493A9402-4C0F-4E4A-AAA5-2536C29D5FA1}" srcOrd="0" destOrd="0" presId="urn:microsoft.com/office/officeart/2005/8/layout/vList2"/>
    <dgm:cxn modelId="{E3004C04-576A-4BAF-857C-73C6780F80CB}" type="presParOf" srcId="{493A9402-4C0F-4E4A-AAA5-2536C29D5FA1}" destId="{2EA31B13-944D-45DC-9ED0-E028250F8A7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D1732F-4304-4397-9DD8-328ADF59206A}" type="doc">
      <dgm:prSet loTypeId="urn:microsoft.com/office/officeart/2005/8/layout/vList2" loCatId="list" qsTypeId="urn:microsoft.com/office/officeart/2005/8/quickstyle/3d1" qsCatId="3D" csTypeId="urn:microsoft.com/office/officeart/2005/8/colors/accent4_4" csCatId="accent4" phldr="1"/>
      <dgm:spPr/>
      <dgm:t>
        <a:bodyPr/>
        <a:lstStyle/>
        <a:p>
          <a:endParaRPr lang="tr-TR"/>
        </a:p>
      </dgm:t>
    </dgm:pt>
    <dgm:pt modelId="{E7A860F2-1977-4AF5-A0F4-14BAABC42585}">
      <dgm:prSet custT="1"/>
      <dgm:spPr/>
      <dgm:t>
        <a:bodyPr/>
        <a:lstStyle/>
        <a:p>
          <a:pPr rtl="0"/>
          <a:r>
            <a:rPr lang="tr-TR" sz="2400" b="1" dirty="0" smtClean="0"/>
            <a:t>Kendim olmak beni mutlu ediyor. Kendimi seviyorum.</a:t>
          </a:r>
          <a:endParaRPr lang="tr-TR" sz="2400" dirty="0"/>
        </a:p>
      </dgm:t>
    </dgm:pt>
    <dgm:pt modelId="{CE806F3C-15F1-4B33-B5A2-DE28FDB42753}" type="parTrans" cxnId="{607396E5-605E-428E-AD32-70B3ABF90D4B}">
      <dgm:prSet/>
      <dgm:spPr/>
      <dgm:t>
        <a:bodyPr/>
        <a:lstStyle/>
        <a:p>
          <a:endParaRPr lang="tr-TR"/>
        </a:p>
      </dgm:t>
    </dgm:pt>
    <dgm:pt modelId="{7EA34D02-EFD9-4EE7-A290-724B8DB7024D}" type="sibTrans" cxnId="{607396E5-605E-428E-AD32-70B3ABF90D4B}">
      <dgm:prSet/>
      <dgm:spPr/>
      <dgm:t>
        <a:bodyPr/>
        <a:lstStyle/>
        <a:p>
          <a:endParaRPr lang="tr-TR"/>
        </a:p>
      </dgm:t>
    </dgm:pt>
    <dgm:pt modelId="{A8F1C84E-5AD1-4D8A-9777-CCA935491D35}" type="pres">
      <dgm:prSet presAssocID="{74D1732F-4304-4397-9DD8-328ADF5920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31A2A91-0B15-4D70-AB12-4352DA144EA1}" type="pres">
      <dgm:prSet presAssocID="{E7A860F2-1977-4AF5-A0F4-14BAABC42585}" presName="parentText" presStyleLbl="node1" presStyleIdx="0" presStyleCnt="1" custScaleY="282442" custLinFactNeighborX="-23135" custLinFactNeighborY="1303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07396E5-605E-428E-AD32-70B3ABF90D4B}" srcId="{74D1732F-4304-4397-9DD8-328ADF59206A}" destId="{E7A860F2-1977-4AF5-A0F4-14BAABC42585}" srcOrd="0" destOrd="0" parTransId="{CE806F3C-15F1-4B33-B5A2-DE28FDB42753}" sibTransId="{7EA34D02-EFD9-4EE7-A290-724B8DB7024D}"/>
    <dgm:cxn modelId="{A5541668-7316-4BB3-A281-374DC72570BE}" type="presOf" srcId="{E7A860F2-1977-4AF5-A0F4-14BAABC42585}" destId="{931A2A91-0B15-4D70-AB12-4352DA144EA1}" srcOrd="0" destOrd="0" presId="urn:microsoft.com/office/officeart/2005/8/layout/vList2"/>
    <dgm:cxn modelId="{810C6BF4-29F8-4D33-8E69-E523F8B137DF}" type="presOf" srcId="{74D1732F-4304-4397-9DD8-328ADF59206A}" destId="{A8F1C84E-5AD1-4D8A-9777-CCA935491D35}" srcOrd="0" destOrd="0" presId="urn:microsoft.com/office/officeart/2005/8/layout/vList2"/>
    <dgm:cxn modelId="{57D8E943-DEAE-45E1-B669-B55DBA6D7A78}" type="presParOf" srcId="{A8F1C84E-5AD1-4D8A-9777-CCA935491D35}" destId="{931A2A91-0B15-4D70-AB12-4352DA144EA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2A96A3F-12F4-4A47-A9E2-A684B2551910}" type="doc">
      <dgm:prSet loTypeId="urn:microsoft.com/office/officeart/2005/8/layout/hProcess6" loCatId="process" qsTypeId="urn:microsoft.com/office/officeart/2005/8/quickstyle/3d9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5AA44639-6BC7-4D73-A313-F1578ABA3D15}">
      <dgm:prSet custT="1"/>
      <dgm:spPr/>
      <dgm:t>
        <a:bodyPr/>
        <a:lstStyle/>
        <a:p>
          <a:pPr rtl="0"/>
          <a:r>
            <a:rPr lang="tr-TR" sz="3600" b="1" dirty="0" smtClean="0"/>
            <a:t>Ve…...…</a:t>
          </a:r>
          <a:endParaRPr lang="tr-TR" sz="3600" dirty="0"/>
        </a:p>
      </dgm:t>
    </dgm:pt>
    <dgm:pt modelId="{75A94B00-23FF-483F-B9F9-9965E874E27A}" type="parTrans" cxnId="{4D5D89B0-D4A2-4944-8466-02A4268E4364}">
      <dgm:prSet/>
      <dgm:spPr/>
      <dgm:t>
        <a:bodyPr/>
        <a:lstStyle/>
        <a:p>
          <a:endParaRPr lang="tr-TR"/>
        </a:p>
      </dgm:t>
    </dgm:pt>
    <dgm:pt modelId="{D1560A3C-4DDA-45E3-B0F8-4EF9B5FDF32B}" type="sibTrans" cxnId="{4D5D89B0-D4A2-4944-8466-02A4268E4364}">
      <dgm:prSet/>
      <dgm:spPr/>
      <dgm:t>
        <a:bodyPr/>
        <a:lstStyle/>
        <a:p>
          <a:endParaRPr lang="tr-TR"/>
        </a:p>
      </dgm:t>
    </dgm:pt>
    <dgm:pt modelId="{65B5779F-6F20-4E0A-B2CE-772A2A9A0228}" type="pres">
      <dgm:prSet presAssocID="{B2A96A3F-12F4-4A47-A9E2-A684B255191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EF691FA-2004-42FF-BC69-CDDD3327A5A4}" type="pres">
      <dgm:prSet presAssocID="{5AA44639-6BC7-4D73-A313-F1578ABA3D15}" presName="compNode" presStyleCnt="0"/>
      <dgm:spPr/>
    </dgm:pt>
    <dgm:pt modelId="{60DCC7DF-9597-4DAD-855C-EB1E75B9E0E7}" type="pres">
      <dgm:prSet presAssocID="{5AA44639-6BC7-4D73-A313-F1578ABA3D15}" presName="noGeometry" presStyleCnt="0"/>
      <dgm:spPr/>
    </dgm:pt>
    <dgm:pt modelId="{EA285D50-7546-4E73-AC16-74EC4EA10908}" type="pres">
      <dgm:prSet presAssocID="{5AA44639-6BC7-4D73-A313-F1578ABA3D15}" presName="childTextVisible" presStyleLbl="bgAccFollowNode1" presStyleIdx="0" presStyleCnt="1">
        <dgm:presLayoutVars>
          <dgm:bulletEnabled val="1"/>
        </dgm:presLayoutVars>
      </dgm:prSet>
      <dgm:spPr/>
    </dgm:pt>
    <dgm:pt modelId="{242F3DA8-0BA8-4FAF-A1DA-5873936D4C83}" type="pres">
      <dgm:prSet presAssocID="{5AA44639-6BC7-4D73-A313-F1578ABA3D15}" presName="childTextHidden" presStyleLbl="bgAccFollowNode1" presStyleIdx="0" presStyleCnt="1"/>
      <dgm:spPr/>
    </dgm:pt>
    <dgm:pt modelId="{ED9B1BF1-1D82-44E6-B028-904B79A483B8}" type="pres">
      <dgm:prSet presAssocID="{5AA44639-6BC7-4D73-A313-F1578ABA3D15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D5D89B0-D4A2-4944-8466-02A4268E4364}" srcId="{B2A96A3F-12F4-4A47-A9E2-A684B2551910}" destId="{5AA44639-6BC7-4D73-A313-F1578ABA3D15}" srcOrd="0" destOrd="0" parTransId="{75A94B00-23FF-483F-B9F9-9965E874E27A}" sibTransId="{D1560A3C-4DDA-45E3-B0F8-4EF9B5FDF32B}"/>
    <dgm:cxn modelId="{579170A0-D7C7-47A6-92B3-5C47E30E3B09}" type="presOf" srcId="{B2A96A3F-12F4-4A47-A9E2-A684B2551910}" destId="{65B5779F-6F20-4E0A-B2CE-772A2A9A0228}" srcOrd="0" destOrd="0" presId="urn:microsoft.com/office/officeart/2005/8/layout/hProcess6"/>
    <dgm:cxn modelId="{7A53A311-2BF7-4A4B-9DDA-F778B5DC06B1}" type="presOf" srcId="{5AA44639-6BC7-4D73-A313-F1578ABA3D15}" destId="{ED9B1BF1-1D82-44E6-B028-904B79A483B8}" srcOrd="0" destOrd="0" presId="urn:microsoft.com/office/officeart/2005/8/layout/hProcess6"/>
    <dgm:cxn modelId="{ED6C7AC6-7BDF-4EAA-AF59-5728FADDFFD1}" type="presParOf" srcId="{65B5779F-6F20-4E0A-B2CE-772A2A9A0228}" destId="{9EF691FA-2004-42FF-BC69-CDDD3327A5A4}" srcOrd="0" destOrd="0" presId="urn:microsoft.com/office/officeart/2005/8/layout/hProcess6"/>
    <dgm:cxn modelId="{A47BF7E7-E930-4884-A3D2-57C51CC01CC1}" type="presParOf" srcId="{9EF691FA-2004-42FF-BC69-CDDD3327A5A4}" destId="{60DCC7DF-9597-4DAD-855C-EB1E75B9E0E7}" srcOrd="0" destOrd="0" presId="urn:microsoft.com/office/officeart/2005/8/layout/hProcess6"/>
    <dgm:cxn modelId="{60353201-18E7-4FBB-8A8A-5D8F24B0BCDB}" type="presParOf" srcId="{9EF691FA-2004-42FF-BC69-CDDD3327A5A4}" destId="{EA285D50-7546-4E73-AC16-74EC4EA10908}" srcOrd="1" destOrd="0" presId="urn:microsoft.com/office/officeart/2005/8/layout/hProcess6"/>
    <dgm:cxn modelId="{2597E881-9DCC-4C18-A9DF-308943DAFC37}" type="presParOf" srcId="{9EF691FA-2004-42FF-BC69-CDDD3327A5A4}" destId="{242F3DA8-0BA8-4FAF-A1DA-5873936D4C83}" srcOrd="2" destOrd="0" presId="urn:microsoft.com/office/officeart/2005/8/layout/hProcess6"/>
    <dgm:cxn modelId="{8D9B7CE2-D278-4003-9613-FBC2D04379ED}" type="presParOf" srcId="{9EF691FA-2004-42FF-BC69-CDDD3327A5A4}" destId="{ED9B1BF1-1D82-44E6-B028-904B79A483B8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  <a:ext uri="{C62137D5-CB1D-491B-B009-E17868A290BF}">
      <dgm14:recolorImg xmlns:dgm14="http://schemas.microsoft.com/office/drawing/2010/diagram" xmlns="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1BFC14-1A2B-48C1-A994-9DC271010965}">
      <dsp:nvSpPr>
        <dsp:cNvPr id="0" name=""/>
        <dsp:cNvSpPr/>
      </dsp:nvSpPr>
      <dsp:spPr>
        <a:xfrm>
          <a:off x="0" y="0"/>
          <a:ext cx="6336703" cy="11675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/>
            <a:t>İnsanı insan yapan ve gerçek benliği </a:t>
          </a:r>
          <a:r>
            <a:rPr lang="tr-TR" sz="2400" b="1" kern="1200" dirty="0" smtClean="0"/>
            <a:t>doğrultusunda</a:t>
          </a:r>
          <a:r>
            <a:rPr lang="tr-TR" sz="2600" b="1" kern="1200" dirty="0" smtClean="0"/>
            <a:t> davranmaya sevk eden tek kök var, o da </a:t>
          </a:r>
          <a:r>
            <a:rPr lang="tr-TR" sz="2800" b="1" kern="1200" dirty="0" smtClean="0">
              <a:solidFill>
                <a:srgbClr val="FFFF00"/>
              </a:solidFill>
            </a:rPr>
            <a:t>SEVGİ</a:t>
          </a:r>
          <a:endParaRPr lang="tr-TR" sz="2800" kern="1200" dirty="0">
            <a:solidFill>
              <a:srgbClr val="FFFF00"/>
            </a:solidFill>
          </a:endParaRPr>
        </a:p>
      </dsp:txBody>
      <dsp:txXfrm>
        <a:off x="56995" y="56995"/>
        <a:ext cx="6222713" cy="1053564"/>
      </dsp:txXfrm>
    </dsp:sp>
    <dsp:sp modelId="{0FB2A303-D9CF-45AC-909D-C3FF1DDB418D}">
      <dsp:nvSpPr>
        <dsp:cNvPr id="0" name=""/>
        <dsp:cNvSpPr/>
      </dsp:nvSpPr>
      <dsp:spPr>
        <a:xfrm>
          <a:off x="0" y="1180418"/>
          <a:ext cx="6336703" cy="1167554"/>
        </a:xfrm>
        <a:prstGeom prst="roundRect">
          <a:avLst/>
        </a:prstGeom>
        <a:solidFill>
          <a:schemeClr val="accent2">
            <a:hueOff val="5241764"/>
            <a:satOff val="-994"/>
            <a:lumOff val="-50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/>
            <a:t>Çünkü insanı kendi benliği dışında bir varlığın </a:t>
          </a:r>
          <a:r>
            <a:rPr lang="tr-TR" sz="2400" b="1" kern="1200" dirty="0" err="1" smtClean="0"/>
            <a:t>ızdırabına</a:t>
          </a:r>
          <a:r>
            <a:rPr lang="tr-TR" sz="2600" b="1" kern="1200" dirty="0" smtClean="0"/>
            <a:t> dahil eden değerdir </a:t>
          </a:r>
          <a:r>
            <a:rPr lang="tr-TR" sz="2800" b="1" kern="1200" dirty="0" smtClean="0">
              <a:solidFill>
                <a:srgbClr val="7030A0"/>
              </a:solidFill>
            </a:rPr>
            <a:t>SEVGİ</a:t>
          </a:r>
          <a:endParaRPr lang="tr-TR" sz="2800" kern="1200" dirty="0">
            <a:solidFill>
              <a:srgbClr val="7030A0"/>
            </a:solidFill>
          </a:endParaRPr>
        </a:p>
      </dsp:txBody>
      <dsp:txXfrm>
        <a:off x="56995" y="1237413"/>
        <a:ext cx="6222713" cy="1053564"/>
      </dsp:txXfrm>
    </dsp:sp>
    <dsp:sp modelId="{DB0F5528-EC26-4EB5-8432-52645E15132A}">
      <dsp:nvSpPr>
        <dsp:cNvPr id="0" name=""/>
        <dsp:cNvSpPr/>
      </dsp:nvSpPr>
      <dsp:spPr>
        <a:xfrm>
          <a:off x="0" y="2359378"/>
          <a:ext cx="6336703" cy="1167554"/>
        </a:xfrm>
        <a:prstGeom prst="roundRect">
          <a:avLst/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Aslında</a:t>
          </a:r>
          <a:r>
            <a:rPr lang="tr-TR" sz="2600" b="1" kern="1200" dirty="0" smtClean="0"/>
            <a:t> ‘ahlaklı’ diye nitelendirilebilecek tüm davranışların ve değerin temeli, var oluşun ana nüvesidir, </a:t>
          </a:r>
          <a:r>
            <a:rPr lang="tr-TR" sz="2800" b="1" kern="1200" dirty="0" smtClean="0">
              <a:solidFill>
                <a:srgbClr val="7030A0"/>
              </a:solidFill>
            </a:rPr>
            <a:t>SEVGİ</a:t>
          </a:r>
          <a:endParaRPr lang="tr-TR" sz="2800" kern="1200" dirty="0">
            <a:solidFill>
              <a:srgbClr val="7030A0"/>
            </a:solidFill>
          </a:endParaRPr>
        </a:p>
      </dsp:txBody>
      <dsp:txXfrm>
        <a:off x="56995" y="2416373"/>
        <a:ext cx="6222713" cy="105356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1A2A91-0B15-4D70-AB12-4352DA144EA1}">
      <dsp:nvSpPr>
        <dsp:cNvPr id="0" name=""/>
        <dsp:cNvSpPr/>
      </dsp:nvSpPr>
      <dsp:spPr>
        <a:xfrm>
          <a:off x="0" y="18686"/>
          <a:ext cx="4572000" cy="114999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Kendim olmak beni mutlu ediyor. Kendimi seviyorum.</a:t>
          </a:r>
          <a:endParaRPr lang="tr-TR" sz="2400" kern="1200" dirty="0"/>
        </a:p>
      </dsp:txBody>
      <dsp:txXfrm>
        <a:off x="56138" y="74824"/>
        <a:ext cx="4459724" cy="10377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85D50-7546-4E73-AC16-74EC4EA10908}">
      <dsp:nvSpPr>
        <dsp:cNvPr id="0" name=""/>
        <dsp:cNvSpPr/>
      </dsp:nvSpPr>
      <dsp:spPr>
        <a:xfrm>
          <a:off x="646320" y="0"/>
          <a:ext cx="2357608" cy="2060847"/>
        </a:xfrm>
        <a:prstGeom prst="rightArrow">
          <a:avLst>
            <a:gd name="adj1" fmla="val 70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B1BF1-1D82-44E6-B028-904B79A483B8}">
      <dsp:nvSpPr>
        <dsp:cNvPr id="0" name=""/>
        <dsp:cNvSpPr/>
      </dsp:nvSpPr>
      <dsp:spPr>
        <a:xfrm>
          <a:off x="56918" y="441021"/>
          <a:ext cx="1178804" cy="11788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/>
            <a:t>Ve…...…</a:t>
          </a:r>
          <a:endParaRPr lang="tr-TR" sz="3600" kern="1200" dirty="0"/>
        </a:p>
      </dsp:txBody>
      <dsp:txXfrm>
        <a:off x="229550" y="613653"/>
        <a:ext cx="833540" cy="8335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9FE04D-41D0-4FCF-8BF8-3BDCF78083F5}">
      <dsp:nvSpPr>
        <dsp:cNvPr id="0" name=""/>
        <dsp:cNvSpPr/>
      </dsp:nvSpPr>
      <dsp:spPr>
        <a:xfrm>
          <a:off x="0" y="272616"/>
          <a:ext cx="8352928" cy="363488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4CB047-C231-450E-9884-68D39C70C79C}">
      <dsp:nvSpPr>
        <dsp:cNvPr id="0" name=""/>
        <dsp:cNvSpPr/>
      </dsp:nvSpPr>
      <dsp:spPr>
        <a:xfrm flipH="1">
          <a:off x="91" y="0"/>
          <a:ext cx="3667049" cy="363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b" anchorCtr="0">
          <a:noAutofit/>
          <a:sp3d extrusionH="28000" prstMaterial="matte"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Ama bunun için…</a:t>
          </a:r>
          <a:endParaRPr lang="tr-TR" sz="3600" b="1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>
        <a:off x="91" y="0"/>
        <a:ext cx="3667049" cy="363488"/>
      </dsp:txXfrm>
    </dsp:sp>
    <dsp:sp modelId="{4F417310-8326-4C69-A39C-7ADE37AD79E6}">
      <dsp:nvSpPr>
        <dsp:cNvPr id="0" name=""/>
        <dsp:cNvSpPr/>
      </dsp:nvSpPr>
      <dsp:spPr>
        <a:xfrm>
          <a:off x="1788180" y="408924"/>
          <a:ext cx="90872" cy="9087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C2449A-BBA4-4A84-8557-66ED040C15F8}">
      <dsp:nvSpPr>
        <dsp:cNvPr id="0" name=""/>
        <dsp:cNvSpPr/>
      </dsp:nvSpPr>
      <dsp:spPr>
        <a:xfrm>
          <a:off x="3850493" y="545232"/>
          <a:ext cx="3667049" cy="3634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t" anchorCtr="0">
          <a:noAutofit/>
          <a:sp3d extrusionH="28000" prstMaterial="matte"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rPr>
            <a:t>Sevmeyi bilmek gerekir</a:t>
          </a:r>
          <a:endParaRPr lang="tr-TR" sz="3600" b="1" kern="1200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</a:endParaRPr>
        </a:p>
      </dsp:txBody>
      <dsp:txXfrm>
        <a:off x="3850493" y="545232"/>
        <a:ext cx="3667049" cy="363488"/>
      </dsp:txXfrm>
    </dsp:sp>
    <dsp:sp modelId="{0D4A33D4-26D2-46AA-A1C1-5953CB61B557}">
      <dsp:nvSpPr>
        <dsp:cNvPr id="0" name=""/>
        <dsp:cNvSpPr/>
      </dsp:nvSpPr>
      <dsp:spPr>
        <a:xfrm>
          <a:off x="5638582" y="408924"/>
          <a:ext cx="90872" cy="90872"/>
        </a:xfrm>
        <a:prstGeom prst="ellipse">
          <a:avLst/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FF93F-199A-4A5C-8743-E6280C46A326}">
      <dsp:nvSpPr>
        <dsp:cNvPr id="0" name=""/>
        <dsp:cNvSpPr/>
      </dsp:nvSpPr>
      <dsp:spPr>
        <a:xfrm>
          <a:off x="0" y="372029"/>
          <a:ext cx="813690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4803A3-0F7B-4E5B-9DB0-269121505727}">
      <dsp:nvSpPr>
        <dsp:cNvPr id="0" name=""/>
        <dsp:cNvSpPr/>
      </dsp:nvSpPr>
      <dsp:spPr>
        <a:xfrm>
          <a:off x="406845" y="3029"/>
          <a:ext cx="5695832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«eğer türü sevgi»           beklentileri vardır, </a:t>
          </a:r>
          <a:r>
            <a:rPr lang="tr-TR" sz="2400" kern="1200" dirty="0" smtClean="0"/>
            <a:t>bencildir.</a:t>
          </a:r>
          <a:endParaRPr lang="tr-TR" sz="2400" kern="1200" dirty="0"/>
        </a:p>
      </dsp:txBody>
      <dsp:txXfrm>
        <a:off x="442871" y="39055"/>
        <a:ext cx="5623780" cy="665948"/>
      </dsp:txXfrm>
    </dsp:sp>
    <dsp:sp modelId="{ECCA8B17-7CAB-40FF-B3F4-9B4F660B856E}">
      <dsp:nvSpPr>
        <dsp:cNvPr id="0" name=""/>
        <dsp:cNvSpPr/>
      </dsp:nvSpPr>
      <dsp:spPr>
        <a:xfrm>
          <a:off x="0" y="1506029"/>
          <a:ext cx="813690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DDD32-1866-4FEC-8429-35BE6407AF48}">
      <dsp:nvSpPr>
        <dsp:cNvPr id="0" name=""/>
        <dsp:cNvSpPr/>
      </dsp:nvSpPr>
      <dsp:spPr>
        <a:xfrm>
          <a:off x="406845" y="1137029"/>
          <a:ext cx="5695832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«çünkü türü sevgi»           bir nitelik, bir başarı vardır, kabul </a:t>
          </a:r>
          <a:r>
            <a:rPr lang="tr-TR" sz="2400" kern="1200" dirty="0" smtClean="0"/>
            <a:t>edilebilir.</a:t>
          </a:r>
          <a:endParaRPr lang="tr-TR" sz="2400" kern="1200" dirty="0"/>
        </a:p>
      </dsp:txBody>
      <dsp:txXfrm>
        <a:off x="442871" y="1173055"/>
        <a:ext cx="5623780" cy="665948"/>
      </dsp:txXfrm>
    </dsp:sp>
    <dsp:sp modelId="{5157C780-89E4-4EC8-83A8-6B8251BB91A0}">
      <dsp:nvSpPr>
        <dsp:cNvPr id="0" name=""/>
        <dsp:cNvSpPr/>
      </dsp:nvSpPr>
      <dsp:spPr>
        <a:xfrm>
          <a:off x="0" y="2898392"/>
          <a:ext cx="813690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2A1005-6298-4127-8670-151AA77C70D8}">
      <dsp:nvSpPr>
        <dsp:cNvPr id="0" name=""/>
        <dsp:cNvSpPr/>
      </dsp:nvSpPr>
      <dsp:spPr>
        <a:xfrm>
          <a:off x="406845" y="2271029"/>
          <a:ext cx="5695832" cy="99333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289" tIns="0" rIns="215289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«rağmen türü </a:t>
          </a:r>
          <a:r>
            <a:rPr lang="tr-TR" sz="2400" kern="1200" dirty="0" smtClean="0"/>
            <a:t>sevgi»              </a:t>
          </a:r>
          <a:r>
            <a:rPr lang="tr-TR" sz="2400" kern="1200" dirty="0" smtClean="0"/>
            <a:t>olmasına ya da olmamasına bakmaz, yürekleri ısıtandır.</a:t>
          </a:r>
          <a:endParaRPr lang="tr-TR" sz="2400" kern="1200" dirty="0"/>
        </a:p>
      </dsp:txBody>
      <dsp:txXfrm>
        <a:off x="455336" y="2319520"/>
        <a:ext cx="5598850" cy="89635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311F3-72A1-49C3-AEE6-7844A042CFB9}">
      <dsp:nvSpPr>
        <dsp:cNvPr id="0" name=""/>
        <dsp:cNvSpPr/>
      </dsp:nvSpPr>
      <dsp:spPr>
        <a:xfrm rot="20806743">
          <a:off x="630414" y="438619"/>
          <a:ext cx="6024287" cy="518422"/>
        </a:xfrm>
        <a:prstGeom prst="notched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34D7D77-3D01-42F3-9926-2BCAB68954D1}">
      <dsp:nvSpPr>
        <dsp:cNvPr id="0" name=""/>
        <dsp:cNvSpPr/>
      </dsp:nvSpPr>
      <dsp:spPr>
        <a:xfrm>
          <a:off x="362659" y="0"/>
          <a:ext cx="3358133" cy="488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cap="all" spc="0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rPr>
            <a:t>Rağmen türü </a:t>
          </a:r>
          <a:r>
            <a:rPr lang="tr-TR" sz="2400" b="1" kern="1200" cap="all" spc="0" dirty="0" err="1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rPr>
            <a:t>sevgİ</a:t>
          </a:r>
          <a:r>
            <a:rPr lang="tr-TR" sz="2400" b="1" kern="1200" cap="all" spc="0" dirty="0" smtClean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rPr>
            <a:t>…</a:t>
          </a:r>
          <a:endParaRPr lang="tr-TR" sz="2400" b="1" kern="1200" cap="all" spc="0" dirty="0">
            <a:ln w="0"/>
            <a:solidFill>
              <a:srgbClr val="C00000"/>
            </a:solidFill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362659" y="0"/>
        <a:ext cx="3358133" cy="488958"/>
      </dsp:txXfrm>
    </dsp:sp>
    <dsp:sp modelId="{BDF21E49-1FCC-4A07-8B8C-774C0283C377}">
      <dsp:nvSpPr>
        <dsp:cNvPr id="0" name=""/>
        <dsp:cNvSpPr/>
      </dsp:nvSpPr>
      <dsp:spPr>
        <a:xfrm>
          <a:off x="1980606" y="550077"/>
          <a:ext cx="122239" cy="1222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E96AD7-69D2-4B05-A300-69663C2EA9C1}">
      <dsp:nvSpPr>
        <dsp:cNvPr id="0" name=""/>
        <dsp:cNvSpPr/>
      </dsp:nvSpPr>
      <dsp:spPr>
        <a:xfrm>
          <a:off x="3729188" y="733437"/>
          <a:ext cx="3358133" cy="4889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rgbClr val="C00000"/>
              </a:solidFill>
            </a:rPr>
            <a:t>Karşılıklı değildir</a:t>
          </a:r>
          <a:endParaRPr lang="tr-TR" sz="2800" b="1" kern="1200" dirty="0">
            <a:solidFill>
              <a:srgbClr val="C00000"/>
            </a:solidFill>
          </a:endParaRPr>
        </a:p>
      </dsp:txBody>
      <dsp:txXfrm>
        <a:off x="3729188" y="733437"/>
        <a:ext cx="3358133" cy="488958"/>
      </dsp:txXfrm>
    </dsp:sp>
    <dsp:sp modelId="{1BD13077-CCBB-4E6C-809F-0F02E5AB917B}">
      <dsp:nvSpPr>
        <dsp:cNvPr id="0" name=""/>
        <dsp:cNvSpPr/>
      </dsp:nvSpPr>
      <dsp:spPr>
        <a:xfrm>
          <a:off x="5347135" y="550077"/>
          <a:ext cx="122239" cy="122239"/>
        </a:xfrm>
        <a:prstGeom prst="ellipse">
          <a:avLst/>
        </a:prstGeom>
        <a:gradFill rotWithShape="0">
          <a:gsLst>
            <a:gs pos="0">
              <a:schemeClr val="accent2">
                <a:hueOff val="10483529"/>
                <a:satOff val="-1988"/>
                <a:lumOff val="-9999"/>
                <a:alphaOff val="0"/>
                <a:shade val="51000"/>
                <a:satMod val="130000"/>
              </a:schemeClr>
            </a:gs>
            <a:gs pos="80000">
              <a:schemeClr val="accent2">
                <a:hueOff val="10483529"/>
                <a:satOff val="-1988"/>
                <a:lumOff val="-9999"/>
                <a:alphaOff val="0"/>
                <a:shade val="93000"/>
                <a:satMod val="130000"/>
              </a:schemeClr>
            </a:gs>
            <a:gs pos="100000">
              <a:schemeClr val="accent2">
                <a:hueOff val="10483529"/>
                <a:satOff val="-1988"/>
                <a:lumOff val="-99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9FC99-08B4-4D57-9416-BA50D28E1AAF}">
      <dsp:nvSpPr>
        <dsp:cNvPr id="0" name=""/>
        <dsp:cNvSpPr/>
      </dsp:nvSpPr>
      <dsp:spPr>
        <a:xfrm>
          <a:off x="128665" y="341820"/>
          <a:ext cx="7576176" cy="91058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Yalnız sevenleri sevmek sevgi değil, değiş tokuştur. </a:t>
          </a:r>
          <a:r>
            <a:rPr lang="tr-TR" sz="1800" kern="1200" dirty="0" smtClean="0"/>
            <a:t>Cenap Şehabettin</a:t>
          </a:r>
          <a:endParaRPr lang="tr-TR" sz="1800" kern="1200" dirty="0"/>
        </a:p>
      </dsp:txBody>
      <dsp:txXfrm>
        <a:off x="173116" y="386271"/>
        <a:ext cx="7487274" cy="821686"/>
      </dsp:txXfrm>
    </dsp:sp>
    <dsp:sp modelId="{69CAF054-7080-4C2A-A94E-1902CF2AD0BE}">
      <dsp:nvSpPr>
        <dsp:cNvPr id="0" name=""/>
        <dsp:cNvSpPr/>
      </dsp:nvSpPr>
      <dsp:spPr>
        <a:xfrm>
          <a:off x="200655" y="1436728"/>
          <a:ext cx="7432196" cy="928595"/>
        </a:xfrm>
        <a:prstGeom prst="roundRect">
          <a:avLst/>
        </a:prstGeom>
        <a:gradFill rotWithShape="0">
          <a:gsLst>
            <a:gs pos="0">
              <a:schemeClr val="accent2">
                <a:hueOff val="10483529"/>
                <a:satOff val="-1988"/>
                <a:lumOff val="-9999"/>
                <a:alphaOff val="0"/>
                <a:shade val="51000"/>
                <a:satMod val="130000"/>
              </a:schemeClr>
            </a:gs>
            <a:gs pos="80000">
              <a:schemeClr val="accent2">
                <a:hueOff val="10483529"/>
                <a:satOff val="-1988"/>
                <a:lumOff val="-9999"/>
                <a:alphaOff val="0"/>
                <a:shade val="93000"/>
                <a:satMod val="130000"/>
              </a:schemeClr>
            </a:gs>
            <a:gs pos="100000">
              <a:schemeClr val="accent2">
                <a:hueOff val="10483529"/>
                <a:satOff val="-1988"/>
                <a:lumOff val="-99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/>
            <a:t>Gerçek sevgi iyilik </a:t>
          </a:r>
          <a:r>
            <a:rPr lang="tr-TR" sz="2600" b="1" kern="1200" dirty="0" smtClean="0"/>
            <a:t>gördüğünde </a:t>
          </a:r>
          <a:r>
            <a:rPr lang="tr-TR" sz="2600" b="1" kern="1200" dirty="0" smtClean="0"/>
            <a:t>artmayan kötülük gördüğünde eksilmeyendir. </a:t>
          </a:r>
          <a:r>
            <a:rPr lang="tr-TR" sz="1600" b="0" kern="1200" dirty="0" err="1" smtClean="0"/>
            <a:t>Muaz</a:t>
          </a:r>
          <a:endParaRPr lang="tr-TR" sz="1600" b="0" kern="1200" dirty="0"/>
        </a:p>
      </dsp:txBody>
      <dsp:txXfrm>
        <a:off x="245985" y="1482058"/>
        <a:ext cx="7341536" cy="8379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311F3-72A1-49C3-AEE6-7844A042CFB9}">
      <dsp:nvSpPr>
        <dsp:cNvPr id="0" name=""/>
        <dsp:cNvSpPr/>
      </dsp:nvSpPr>
      <dsp:spPr>
        <a:xfrm rot="20806743" flipV="1">
          <a:off x="1980" y="279625"/>
          <a:ext cx="7244387" cy="519127"/>
        </a:xfrm>
        <a:prstGeom prst="notchedRightArrow">
          <a:avLst/>
        </a:prstGeom>
        <a:gradFill rotWithShape="0">
          <a:gsLst>
            <a:gs pos="0">
              <a:schemeClr val="accent3">
                <a:tint val="55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55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55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34D7D77-3D01-42F3-9926-2BCAB68954D1}">
      <dsp:nvSpPr>
        <dsp:cNvPr id="0" name=""/>
        <dsp:cNvSpPr/>
      </dsp:nvSpPr>
      <dsp:spPr>
        <a:xfrm>
          <a:off x="169203" y="0"/>
          <a:ext cx="3104975" cy="4313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b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cap="all" spc="0" dirty="0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rPr>
            <a:t>Bu </a:t>
          </a:r>
          <a:r>
            <a:rPr lang="tr-TR" sz="3200" b="1" kern="1200" cap="all" spc="0" dirty="0" err="1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rPr>
            <a:t>sevgİ</a:t>
          </a:r>
          <a:r>
            <a:rPr lang="tr-TR" sz="3200" b="1" kern="1200" cap="all" spc="0" dirty="0" smtClean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rPr>
            <a:t>…</a:t>
          </a:r>
          <a:endParaRPr lang="tr-TR" sz="3200" b="1" kern="1200" cap="all" spc="0" dirty="0">
            <a:ln w="0"/>
            <a:solidFill>
              <a:srgbClr val="FFFF00"/>
            </a:solidFill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169203" y="0"/>
        <a:ext cx="3104975" cy="431351"/>
      </dsp:txXfrm>
    </dsp:sp>
    <dsp:sp modelId="{BDF21E49-1FCC-4A07-8B8C-774C0283C377}">
      <dsp:nvSpPr>
        <dsp:cNvPr id="0" name=""/>
        <dsp:cNvSpPr/>
      </dsp:nvSpPr>
      <dsp:spPr>
        <a:xfrm>
          <a:off x="1667772" y="485270"/>
          <a:ext cx="107837" cy="107837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BE96AD7-69D2-4B05-A300-69663C2EA9C1}">
      <dsp:nvSpPr>
        <dsp:cNvPr id="0" name=""/>
        <dsp:cNvSpPr/>
      </dsp:nvSpPr>
      <dsp:spPr>
        <a:xfrm>
          <a:off x="3916682" y="161756"/>
          <a:ext cx="3993851" cy="10783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1" kern="1200" dirty="0" smtClean="0">
              <a:solidFill>
                <a:srgbClr val="FFFF00"/>
              </a:solidFill>
            </a:rPr>
            <a:t>Güçlü bir kaynaktan beslenmelidir.</a:t>
          </a:r>
          <a:endParaRPr lang="tr-TR" sz="3000" b="1" kern="1200" dirty="0">
            <a:solidFill>
              <a:srgbClr val="FFFF00"/>
            </a:solidFill>
          </a:endParaRPr>
        </a:p>
      </dsp:txBody>
      <dsp:txXfrm>
        <a:off x="3916682" y="161756"/>
        <a:ext cx="3993851" cy="1078379"/>
      </dsp:txXfrm>
    </dsp:sp>
    <dsp:sp modelId="{1BD13077-CCBB-4E6C-809F-0F02E5AB917B}">
      <dsp:nvSpPr>
        <dsp:cNvPr id="0" name=""/>
        <dsp:cNvSpPr/>
      </dsp:nvSpPr>
      <dsp:spPr>
        <a:xfrm>
          <a:off x="5227170" y="323513"/>
          <a:ext cx="107837" cy="107837"/>
        </a:xfrm>
        <a:prstGeom prst="ellipse">
          <a:avLst/>
        </a:prstGeom>
        <a:gradFill rotWithShape="0">
          <a:gsLst>
            <a:gs pos="0">
              <a:schemeClr val="accent3">
                <a:shade val="50000"/>
                <a:hueOff val="625254"/>
                <a:satOff val="-36602"/>
                <a:lumOff val="49243"/>
                <a:alphaOff val="0"/>
                <a:shade val="51000"/>
                <a:satMod val="130000"/>
              </a:schemeClr>
            </a:gs>
            <a:gs pos="80000">
              <a:schemeClr val="accent3">
                <a:shade val="50000"/>
                <a:hueOff val="625254"/>
                <a:satOff val="-36602"/>
                <a:lumOff val="49243"/>
                <a:alphaOff val="0"/>
                <a:shade val="93000"/>
                <a:satMod val="130000"/>
              </a:schemeClr>
            </a:gs>
            <a:gs pos="100000">
              <a:schemeClr val="accent3">
                <a:shade val="50000"/>
                <a:hueOff val="625254"/>
                <a:satOff val="-36602"/>
                <a:lumOff val="492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C0E9C-11D2-410E-A002-FAA5C5F3F1F1}">
      <dsp:nvSpPr>
        <dsp:cNvPr id="0" name=""/>
        <dsp:cNvSpPr/>
      </dsp:nvSpPr>
      <dsp:spPr>
        <a:xfrm>
          <a:off x="140181" y="174215"/>
          <a:ext cx="6086777" cy="1004484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>
              <a:solidFill>
                <a:srgbClr val="FFFF00"/>
              </a:solidFill>
            </a:rPr>
            <a:t>Sevgi bireyde ortaya çıkar ama bir başkasıyla yaşanır ve birliğe götürür.</a:t>
          </a:r>
          <a:endParaRPr lang="tr-TR" sz="2600" b="1" kern="1200" dirty="0">
            <a:solidFill>
              <a:srgbClr val="FFFF00"/>
            </a:solidFill>
          </a:endParaRPr>
        </a:p>
      </dsp:txBody>
      <dsp:txXfrm>
        <a:off x="189216" y="223250"/>
        <a:ext cx="5988707" cy="90641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0BC880-8092-40AF-A591-B455D4E41F0E}">
      <dsp:nvSpPr>
        <dsp:cNvPr id="0" name=""/>
        <dsp:cNvSpPr/>
      </dsp:nvSpPr>
      <dsp:spPr>
        <a:xfrm>
          <a:off x="0" y="302917"/>
          <a:ext cx="6978588" cy="32919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DA5A4B-332D-438D-8D75-E230250872FB}">
      <dsp:nvSpPr>
        <dsp:cNvPr id="0" name=""/>
        <dsp:cNvSpPr/>
      </dsp:nvSpPr>
      <dsp:spPr>
        <a:xfrm>
          <a:off x="348929" y="74240"/>
          <a:ext cx="4885011" cy="50911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642" tIns="0" rIns="1846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Ve sevgi…</a:t>
          </a:r>
          <a:endParaRPr lang="tr-TR" sz="2400" b="1" kern="1200" dirty="0"/>
        </a:p>
      </dsp:txBody>
      <dsp:txXfrm>
        <a:off x="373782" y="99093"/>
        <a:ext cx="4835305" cy="459410"/>
      </dsp:txXfrm>
    </dsp:sp>
    <dsp:sp modelId="{E27D46E5-1F8B-4A76-9F1B-2D5AF253A800}">
      <dsp:nvSpPr>
        <dsp:cNvPr id="0" name=""/>
        <dsp:cNvSpPr/>
      </dsp:nvSpPr>
      <dsp:spPr>
        <a:xfrm>
          <a:off x="0" y="1350658"/>
          <a:ext cx="697858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DF7D74-562D-4D51-A2AC-4F5A4BE96ABE}">
      <dsp:nvSpPr>
        <dsp:cNvPr id="0" name=""/>
        <dsp:cNvSpPr/>
      </dsp:nvSpPr>
      <dsp:spPr>
        <a:xfrm>
          <a:off x="348929" y="734711"/>
          <a:ext cx="4885011" cy="8963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642" tIns="0" rIns="1846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Farklı yerler ve farklı anlam ifade eden kişilerle yaşanmaya başlar.</a:t>
          </a:r>
          <a:endParaRPr lang="tr-TR" sz="2400" b="1" kern="1200" dirty="0"/>
        </a:p>
      </dsp:txBody>
      <dsp:txXfrm>
        <a:off x="392687" y="778469"/>
        <a:ext cx="4797495" cy="808871"/>
      </dsp:txXfrm>
    </dsp:sp>
    <dsp:sp modelId="{ADDA02C4-514D-4570-BA50-47D1140BCE5E}">
      <dsp:nvSpPr>
        <dsp:cNvPr id="0" name=""/>
        <dsp:cNvSpPr/>
      </dsp:nvSpPr>
      <dsp:spPr>
        <a:xfrm>
          <a:off x="0" y="4287440"/>
          <a:ext cx="6978588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7F2C5-0759-4DC6-B12D-AB607C21035D}">
      <dsp:nvSpPr>
        <dsp:cNvPr id="0" name=""/>
        <dsp:cNvSpPr/>
      </dsp:nvSpPr>
      <dsp:spPr>
        <a:xfrm>
          <a:off x="216023" y="1899611"/>
          <a:ext cx="4880241" cy="26358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642" tIns="0" rIns="1846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b="1" kern="1200" dirty="0" smtClean="0"/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Dostlar </a:t>
          </a:r>
          <a:endParaRPr lang="tr-TR" sz="2400" b="1" kern="1200" dirty="0" smtClean="0"/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Eşler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Çocuklar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Aile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Toplum geneli…. 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                                                        </a:t>
          </a:r>
          <a:endParaRPr lang="tr-TR" sz="2400" b="1" kern="1200" dirty="0"/>
        </a:p>
      </dsp:txBody>
      <dsp:txXfrm>
        <a:off x="344693" y="2028281"/>
        <a:ext cx="4622901" cy="237848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2B926-E362-4791-8D72-9E93E92F2E27}">
      <dsp:nvSpPr>
        <dsp:cNvPr id="0" name=""/>
        <dsp:cNvSpPr/>
      </dsp:nvSpPr>
      <dsp:spPr>
        <a:xfrm>
          <a:off x="644" y="103683"/>
          <a:ext cx="3196014" cy="7990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Tüm bunlar için…</a:t>
          </a:r>
          <a:endParaRPr lang="tr-TR" sz="2800" b="1" kern="1200" dirty="0"/>
        </a:p>
      </dsp:txBody>
      <dsp:txXfrm>
        <a:off x="24046" y="127085"/>
        <a:ext cx="3149210" cy="752199"/>
      </dsp:txXfrm>
    </dsp:sp>
    <dsp:sp modelId="{32655A52-8A9A-4365-B8B2-557DF8FF8305}">
      <dsp:nvSpPr>
        <dsp:cNvPr id="0" name=""/>
        <dsp:cNvSpPr/>
      </dsp:nvSpPr>
      <dsp:spPr>
        <a:xfrm>
          <a:off x="3644100" y="103683"/>
          <a:ext cx="3196014" cy="799003"/>
        </a:xfrm>
        <a:prstGeom prst="roundRect">
          <a:avLst>
            <a:gd name="adj" fmla="val 10000"/>
          </a:avLst>
        </a:prstGeom>
        <a:solidFill>
          <a:schemeClr val="accent4">
            <a:hueOff val="-2718667"/>
            <a:satOff val="-4228"/>
            <a:lumOff val="2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Sevdiğinizin sevgi dilini bilin</a:t>
          </a:r>
          <a:endParaRPr lang="tr-TR" sz="2800" b="1" kern="1200" dirty="0"/>
        </a:p>
      </dsp:txBody>
      <dsp:txXfrm>
        <a:off x="3667502" y="127085"/>
        <a:ext cx="3149210" cy="752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171FA0-CD9C-4EA4-B8AB-530AFB598807}">
      <dsp:nvSpPr>
        <dsp:cNvPr id="0" name=""/>
        <dsp:cNvSpPr/>
      </dsp:nvSpPr>
      <dsp:spPr>
        <a:xfrm>
          <a:off x="152106" y="964363"/>
          <a:ext cx="3606496" cy="11270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375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Kaynağı ve hedefi ne olursa olsun </a:t>
          </a:r>
          <a:r>
            <a:rPr lang="tr-TR" sz="2400" b="1" kern="1200" dirty="0" smtClean="0">
              <a:solidFill>
                <a:srgbClr val="FF0000"/>
              </a:solidFill>
            </a:rPr>
            <a:t>şiddet</a:t>
          </a:r>
          <a:r>
            <a:rPr lang="tr-TR" sz="2400" b="1" kern="1200" dirty="0" smtClean="0"/>
            <a:t> ortamı</a:t>
          </a:r>
          <a:endParaRPr lang="tr-TR" sz="2400" kern="1200" dirty="0"/>
        </a:p>
      </dsp:txBody>
      <dsp:txXfrm>
        <a:off x="152106" y="964363"/>
        <a:ext cx="3606496" cy="1127030"/>
      </dsp:txXfrm>
    </dsp:sp>
    <dsp:sp modelId="{0F3B2627-716F-40B4-AA46-6884EBF4D8C7}">
      <dsp:nvSpPr>
        <dsp:cNvPr id="0" name=""/>
        <dsp:cNvSpPr/>
      </dsp:nvSpPr>
      <dsp:spPr>
        <a:xfrm>
          <a:off x="1836" y="810280"/>
          <a:ext cx="788921" cy="11659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EE15F-1716-4467-9640-326EB4E43DB9}">
      <dsp:nvSpPr>
        <dsp:cNvPr id="0" name=""/>
        <dsp:cNvSpPr/>
      </dsp:nvSpPr>
      <dsp:spPr>
        <a:xfrm>
          <a:off x="152106" y="2383169"/>
          <a:ext cx="3606496" cy="112703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3375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Yıllardır iç içe yaşadığımız </a:t>
          </a:r>
          <a:r>
            <a:rPr lang="tr-TR" sz="2400" b="1" kern="1200" dirty="0" smtClean="0">
              <a:solidFill>
                <a:srgbClr val="FF0000"/>
              </a:solidFill>
            </a:rPr>
            <a:t>terör</a:t>
          </a:r>
          <a:endParaRPr lang="tr-TR" sz="2400" kern="1200" dirty="0">
            <a:solidFill>
              <a:srgbClr val="FF0000"/>
            </a:solidFill>
          </a:endParaRPr>
        </a:p>
      </dsp:txBody>
      <dsp:txXfrm>
        <a:off x="152106" y="2383169"/>
        <a:ext cx="3606496" cy="1127030"/>
      </dsp:txXfrm>
    </dsp:sp>
    <dsp:sp modelId="{CA2D7D77-1D21-4A1C-85C8-99B235A5B6B8}">
      <dsp:nvSpPr>
        <dsp:cNvPr id="0" name=""/>
        <dsp:cNvSpPr/>
      </dsp:nvSpPr>
      <dsp:spPr>
        <a:xfrm>
          <a:off x="1836" y="2220376"/>
          <a:ext cx="788921" cy="118338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57DEB-99EF-4665-8F21-0398BA371DE6}">
      <dsp:nvSpPr>
        <dsp:cNvPr id="0" name=""/>
        <dsp:cNvSpPr/>
      </dsp:nvSpPr>
      <dsp:spPr>
        <a:xfrm>
          <a:off x="2088226" y="0"/>
          <a:ext cx="3168363" cy="1584175"/>
        </a:xfrm>
        <a:prstGeom prst="trapezoid">
          <a:avLst>
            <a:gd name="adj" fmla="val 7083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SEVGİNİN</a:t>
          </a:r>
        </a:p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 BEŞ DİLİ</a:t>
          </a:r>
          <a:endParaRPr lang="tr-TR" sz="2800" b="1" kern="1200" dirty="0"/>
        </a:p>
      </dsp:txBody>
      <dsp:txXfrm>
        <a:off x="2088226" y="0"/>
        <a:ext cx="3168363" cy="1584175"/>
      </dsp:txXfrm>
    </dsp:sp>
    <dsp:sp modelId="{72E62E0B-AA5E-4467-A0F1-7D4AD2D0D548}">
      <dsp:nvSpPr>
        <dsp:cNvPr id="0" name=""/>
        <dsp:cNvSpPr/>
      </dsp:nvSpPr>
      <dsp:spPr>
        <a:xfrm>
          <a:off x="0" y="1584175"/>
          <a:ext cx="7344816" cy="3600400"/>
        </a:xfrm>
        <a:prstGeom prst="trapezoid">
          <a:avLst>
            <a:gd name="adj" fmla="val 70833"/>
          </a:avLst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/>
            <a:t>Onay Sözleri</a:t>
          </a:r>
          <a:br>
            <a:rPr lang="tr-TR" sz="3200" b="1" kern="1200" dirty="0" smtClean="0"/>
          </a:br>
          <a:r>
            <a:rPr lang="tr-TR" sz="3200" b="1" kern="1200" dirty="0" smtClean="0"/>
            <a:t>Nitelikli Beraberlik</a:t>
          </a:r>
          <a:br>
            <a:rPr lang="tr-TR" sz="3200" b="1" kern="1200" dirty="0" smtClean="0"/>
          </a:br>
          <a:r>
            <a:rPr lang="tr-TR" sz="3200" b="1" kern="1200" dirty="0" smtClean="0"/>
            <a:t>Hizmet Davranışları</a:t>
          </a:r>
          <a:br>
            <a:rPr lang="tr-TR" sz="3200" b="1" kern="1200" dirty="0" smtClean="0"/>
          </a:br>
          <a:r>
            <a:rPr lang="tr-TR" sz="3200" b="1" kern="1200" dirty="0" smtClean="0"/>
            <a:t>Armağan Alma</a:t>
          </a:r>
          <a:br>
            <a:rPr lang="tr-TR" sz="3200" b="1" kern="1200" dirty="0" smtClean="0"/>
          </a:br>
          <a:r>
            <a:rPr lang="tr-TR" sz="3200" b="1" kern="1200" dirty="0" smtClean="0"/>
            <a:t>Fiziksel Temas                                     </a:t>
          </a:r>
          <a:r>
            <a:rPr lang="tr-TR" sz="1800" b="1" kern="1200" dirty="0" smtClean="0"/>
            <a:t>Garry </a:t>
          </a:r>
          <a:r>
            <a:rPr lang="tr-TR" sz="1800" b="1" kern="1200" dirty="0" err="1" smtClean="0"/>
            <a:t>Chapman</a:t>
          </a:r>
          <a:endParaRPr lang="tr-TR" sz="1800" b="1" kern="1200" dirty="0"/>
        </a:p>
      </dsp:txBody>
      <dsp:txXfrm>
        <a:off x="1285342" y="1584175"/>
        <a:ext cx="4774130" cy="360040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2B926-E362-4791-8D72-9E93E92F2E27}">
      <dsp:nvSpPr>
        <dsp:cNvPr id="0" name=""/>
        <dsp:cNvSpPr/>
      </dsp:nvSpPr>
      <dsp:spPr>
        <a:xfrm>
          <a:off x="597" y="500592"/>
          <a:ext cx="3196058" cy="79901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Tüm bunlar için…</a:t>
          </a:r>
          <a:endParaRPr lang="tr-TR" sz="2800" b="1" kern="1200" dirty="0"/>
        </a:p>
      </dsp:txBody>
      <dsp:txXfrm>
        <a:off x="23999" y="523994"/>
        <a:ext cx="3149254" cy="752210"/>
      </dsp:txXfrm>
    </dsp:sp>
    <dsp:sp modelId="{32655A52-8A9A-4365-B8B2-557DF8FF8305}">
      <dsp:nvSpPr>
        <dsp:cNvPr id="0" name=""/>
        <dsp:cNvSpPr/>
      </dsp:nvSpPr>
      <dsp:spPr>
        <a:xfrm>
          <a:off x="3644104" y="500592"/>
          <a:ext cx="3196058" cy="799014"/>
        </a:xfrm>
        <a:prstGeom prst="roundRect">
          <a:avLst>
            <a:gd name="adj" fmla="val 10000"/>
          </a:avLst>
        </a:prstGeom>
        <a:solidFill>
          <a:schemeClr val="accent4">
            <a:hueOff val="-2718667"/>
            <a:satOff val="-4228"/>
            <a:lumOff val="2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FARKLILIKLARI AVANTAJ BİLİN</a:t>
          </a:r>
          <a:endParaRPr lang="tr-TR" sz="2800" b="1" kern="1200" dirty="0"/>
        </a:p>
      </dsp:txBody>
      <dsp:txXfrm>
        <a:off x="3667506" y="523994"/>
        <a:ext cx="3149254" cy="75221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CE67A-DCD3-4406-9C2C-24FB575343B2}">
      <dsp:nvSpPr>
        <dsp:cNvPr id="0" name=""/>
        <dsp:cNvSpPr/>
      </dsp:nvSpPr>
      <dsp:spPr>
        <a:xfrm>
          <a:off x="0" y="650861"/>
          <a:ext cx="6966522" cy="128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9A6511-5476-4B2A-BD39-A284ACE02F1A}">
      <dsp:nvSpPr>
        <dsp:cNvPr id="0" name=""/>
        <dsp:cNvSpPr/>
      </dsp:nvSpPr>
      <dsp:spPr>
        <a:xfrm>
          <a:off x="0" y="235789"/>
          <a:ext cx="6633156" cy="1395466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323" tIns="0" rIns="184323" bIns="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Herkesin gelişmiş değerini bilerek onu bir kazanda aşure misali birleştirin.</a:t>
          </a:r>
          <a:endParaRPr lang="tr-TR" sz="2800" b="1" kern="1200" dirty="0"/>
        </a:p>
      </dsp:txBody>
      <dsp:txXfrm>
        <a:off x="68121" y="303910"/>
        <a:ext cx="6496914" cy="1259224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09A3B2-4CAC-4A3C-A138-56318FD8C19C}">
      <dsp:nvSpPr>
        <dsp:cNvPr id="0" name=""/>
        <dsp:cNvSpPr/>
      </dsp:nvSpPr>
      <dsp:spPr>
        <a:xfrm>
          <a:off x="0" y="691276"/>
          <a:ext cx="7812360" cy="921702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016D02-0C0C-4E53-AE8C-52C794E1DDD5}">
      <dsp:nvSpPr>
        <dsp:cNvPr id="0" name=""/>
        <dsp:cNvSpPr/>
      </dsp:nvSpPr>
      <dsp:spPr>
        <a:xfrm>
          <a:off x="85" y="0"/>
          <a:ext cx="3429732" cy="921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b" anchorCtr="0">
          <a:noAutofit/>
          <a:sp3d extrusionH="28000" prstMaterial="matte"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Tüm bunların…</a:t>
          </a:r>
          <a:endParaRPr lang="tr-TR" sz="2800" b="1" kern="1200" dirty="0"/>
        </a:p>
      </dsp:txBody>
      <dsp:txXfrm>
        <a:off x="85" y="0"/>
        <a:ext cx="3429732" cy="921702"/>
      </dsp:txXfrm>
    </dsp:sp>
    <dsp:sp modelId="{D9030B1A-91CF-473E-A196-013B347DFD75}">
      <dsp:nvSpPr>
        <dsp:cNvPr id="0" name=""/>
        <dsp:cNvSpPr/>
      </dsp:nvSpPr>
      <dsp:spPr>
        <a:xfrm>
          <a:off x="1599739" y="1036915"/>
          <a:ext cx="230425" cy="2304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106C8C-C571-46B6-945D-5F7FF0839731}">
      <dsp:nvSpPr>
        <dsp:cNvPr id="0" name=""/>
        <dsp:cNvSpPr/>
      </dsp:nvSpPr>
      <dsp:spPr>
        <a:xfrm>
          <a:off x="3601305" y="1382553"/>
          <a:ext cx="3429732" cy="921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t" anchorCtr="0">
          <a:noAutofit/>
          <a:sp3d extrusionH="28000" prstMaterial="matte"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/>
            <a:t>Emek, sabır, fedakarlık ve….. Gerektirdiğini  unutmayın </a:t>
          </a:r>
          <a:endParaRPr lang="tr-TR" sz="2800" b="1" kern="1200" dirty="0"/>
        </a:p>
      </dsp:txBody>
      <dsp:txXfrm>
        <a:off x="3601305" y="1382553"/>
        <a:ext cx="3429732" cy="921702"/>
      </dsp:txXfrm>
    </dsp:sp>
    <dsp:sp modelId="{E91C9E93-ABB0-45E3-B506-3E761ECB22BF}">
      <dsp:nvSpPr>
        <dsp:cNvPr id="0" name=""/>
        <dsp:cNvSpPr/>
      </dsp:nvSpPr>
      <dsp:spPr>
        <a:xfrm>
          <a:off x="5200958" y="1036915"/>
          <a:ext cx="230425" cy="230425"/>
        </a:xfrm>
        <a:prstGeom prst="ellipse">
          <a:avLst/>
        </a:prstGeom>
        <a:solidFill>
          <a:schemeClr val="accent2">
            <a:hueOff val="10483529"/>
            <a:satOff val="-1988"/>
            <a:lumOff val="-999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4CAD0-E7BA-400E-A21A-5CDBD855A8F8}">
      <dsp:nvSpPr>
        <dsp:cNvPr id="0" name=""/>
        <dsp:cNvSpPr/>
      </dsp:nvSpPr>
      <dsp:spPr>
        <a:xfrm>
          <a:off x="12749" y="620689"/>
          <a:ext cx="8686885" cy="360000"/>
        </a:xfrm>
        <a:prstGeom prst="rightArrow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F21A32-AB07-4079-93EF-708AFBFDF174}">
      <dsp:nvSpPr>
        <dsp:cNvPr id="0" name=""/>
        <dsp:cNvSpPr/>
      </dsp:nvSpPr>
      <dsp:spPr>
        <a:xfrm>
          <a:off x="4330430" y="874742"/>
          <a:ext cx="3825869" cy="1086713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65760" rIns="0" bIns="3657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>
              <a:solidFill>
                <a:srgbClr val="FF0000"/>
              </a:solidFill>
            </a:rPr>
            <a:t>Kültürümüz var….. </a:t>
          </a:r>
          <a:endParaRPr lang="tr-TR" sz="3600" b="1" kern="1200" dirty="0">
            <a:solidFill>
              <a:srgbClr val="FF0000"/>
            </a:solidFill>
          </a:endParaRPr>
        </a:p>
      </dsp:txBody>
      <dsp:txXfrm>
        <a:off x="4330430" y="874742"/>
        <a:ext cx="3825869" cy="1086713"/>
      </dsp:txXfrm>
    </dsp:sp>
    <dsp:sp modelId="{2802C5FB-2D20-4A03-BD72-FDCA4C0824C6}">
      <dsp:nvSpPr>
        <dsp:cNvPr id="0" name=""/>
        <dsp:cNvSpPr/>
      </dsp:nvSpPr>
      <dsp:spPr>
        <a:xfrm>
          <a:off x="655943" y="0"/>
          <a:ext cx="3058224" cy="1461514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rgbClr val="FFC000"/>
              </a:solidFill>
            </a:rPr>
            <a:t>Bizim Çin'deki gibi sevgi yasa tasarısına ihtiyacımız yok.</a:t>
          </a:r>
          <a:endParaRPr lang="tr-TR" sz="2800" b="1" kern="1200" dirty="0">
            <a:solidFill>
              <a:srgbClr val="FFC000"/>
            </a:solidFill>
          </a:endParaRPr>
        </a:p>
      </dsp:txBody>
      <dsp:txXfrm>
        <a:off x="655943" y="0"/>
        <a:ext cx="3058224" cy="1461514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4CAD0-E7BA-400E-A21A-5CDBD855A8F8}">
      <dsp:nvSpPr>
        <dsp:cNvPr id="0" name=""/>
        <dsp:cNvSpPr/>
      </dsp:nvSpPr>
      <dsp:spPr>
        <a:xfrm>
          <a:off x="16098" y="556825"/>
          <a:ext cx="5484161" cy="360000"/>
        </a:xfrm>
        <a:prstGeom prst="right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02C5FB-2D20-4A03-BD72-FDCA4C0824C6}">
      <dsp:nvSpPr>
        <dsp:cNvPr id="0" name=""/>
        <dsp:cNvSpPr/>
      </dsp:nvSpPr>
      <dsp:spPr>
        <a:xfrm>
          <a:off x="0" y="0"/>
          <a:ext cx="3037740" cy="6434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25120" rIns="0" bIns="325120" numCol="1" spcCol="1270" anchor="ctr" anchorCtr="0">
          <a:noAutofit/>
          <a:sp3d extrusionH="28000" prstMaterial="matte"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b="1" kern="1200" dirty="0" smtClean="0">
              <a:solidFill>
                <a:srgbClr val="FFFF00"/>
              </a:solidFill>
            </a:rPr>
            <a:t>İnançlarımız var…</a:t>
          </a:r>
          <a:endParaRPr lang="tr-TR" sz="3200" b="1" kern="1200" dirty="0">
            <a:solidFill>
              <a:srgbClr val="FFFF00"/>
            </a:solidFill>
          </a:endParaRPr>
        </a:p>
      </dsp:txBody>
      <dsp:txXfrm>
        <a:off x="0" y="0"/>
        <a:ext cx="3037740" cy="643487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AB0F7D-4028-4F0F-BD00-63F473EBE43C}">
      <dsp:nvSpPr>
        <dsp:cNvPr id="0" name=""/>
        <dsp:cNvSpPr/>
      </dsp:nvSpPr>
      <dsp:spPr>
        <a:xfrm rot="19098888">
          <a:off x="156581" y="225298"/>
          <a:ext cx="5486400" cy="11536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b="1" kern="1200" baseline="0" dirty="0" smtClean="0">
              <a:solidFill>
                <a:srgbClr val="FFFF00"/>
              </a:solidFill>
            </a:rPr>
            <a:t>7 MİLYAR İNSANIN BAŞINA GELMESİ GARANTİ OLAN TEK ŞEY</a:t>
          </a:r>
          <a:endParaRPr lang="tr-TR" sz="2900" b="1" kern="1200" dirty="0">
            <a:solidFill>
              <a:srgbClr val="FFFF00"/>
            </a:solidFill>
          </a:endParaRPr>
        </a:p>
      </dsp:txBody>
      <dsp:txXfrm>
        <a:off x="212896" y="281613"/>
        <a:ext cx="5373770" cy="1040990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B6C9D7-45F0-429C-A890-0E90ABE91C83}">
      <dsp:nvSpPr>
        <dsp:cNvPr id="0" name=""/>
        <dsp:cNvSpPr/>
      </dsp:nvSpPr>
      <dsp:spPr>
        <a:xfrm>
          <a:off x="0" y="1636"/>
          <a:ext cx="2664295" cy="1673711"/>
        </a:xfrm>
        <a:prstGeom prst="roundRect">
          <a:avLst/>
        </a:prstGeom>
        <a:solidFill>
          <a:srgbClr val="FF000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6000" b="1" kern="1200" cap="none" spc="0" dirty="0" smtClean="0">
              <a:ln w="10541" cmpd="sng">
                <a:prstDash val="solid"/>
              </a:ln>
              <a:solidFill>
                <a:schemeClr val="bg2">
                  <a:lumMod val="25000"/>
                </a:schemeClr>
              </a:solidFill>
              <a:effectLst/>
            </a:rPr>
            <a:t>ÖLÜM</a:t>
          </a:r>
          <a:endParaRPr lang="tr-TR" sz="6000" b="1" kern="1200" cap="none" spc="0" dirty="0">
            <a:ln w="10541" cmpd="sng">
              <a:prstDash val="solid"/>
            </a:ln>
            <a:solidFill>
              <a:schemeClr val="bg2">
                <a:lumMod val="25000"/>
              </a:schemeClr>
            </a:solidFill>
            <a:effectLst/>
          </a:endParaRPr>
        </a:p>
      </dsp:txBody>
      <dsp:txXfrm>
        <a:off x="81704" y="83340"/>
        <a:ext cx="2500887" cy="151030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4B49ED-45D0-49EA-8BB3-FD9F64736522}">
      <dsp:nvSpPr>
        <dsp:cNvPr id="0" name=""/>
        <dsp:cNvSpPr/>
      </dsp:nvSpPr>
      <dsp:spPr>
        <a:xfrm rot="20973314">
          <a:off x="0" y="74066"/>
          <a:ext cx="7776864" cy="1467037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cap="none" spc="0" baseline="0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rPr>
            <a:t>«SENİ GERÇEKTEN SEVİYORUM» </a:t>
          </a:r>
          <a:r>
            <a:rPr lang="tr-TR" sz="3600" b="1" kern="1200" cap="none" spc="0" baseline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rPr>
            <a:t>DEMEYE NE GEREK VAR DER MİSİNİZ?</a:t>
          </a:r>
          <a:endParaRPr lang="tr-TR" sz="3600" b="1" kern="1200" cap="none" spc="0" dirty="0">
            <a:ln w="17780" cmpd="sng">
              <a:solidFill>
                <a:srgbClr val="FFFFFF"/>
              </a:solidFill>
              <a:prstDash val="solid"/>
              <a:miter lim="800000"/>
            </a:ln>
            <a:gradFill rotWithShape="1">
              <a:gsLst>
                <a:gs pos="0">
                  <a:srgbClr val="000000">
                    <a:tint val="92000"/>
                    <a:shade val="100000"/>
                    <a:satMod val="150000"/>
                  </a:srgbClr>
                </a:gs>
                <a:gs pos="49000">
                  <a:srgbClr val="000000">
                    <a:tint val="89000"/>
                    <a:shade val="90000"/>
                    <a:satMod val="150000"/>
                  </a:srgbClr>
                </a:gs>
                <a:gs pos="50000">
                  <a:srgbClr val="000000">
                    <a:tint val="100000"/>
                    <a:shade val="75000"/>
                    <a:satMod val="150000"/>
                  </a:srgbClr>
                </a:gs>
                <a:gs pos="95000">
                  <a:srgbClr val="000000">
                    <a:shade val="47000"/>
                    <a:satMod val="150000"/>
                  </a:srgbClr>
                </a:gs>
                <a:gs pos="100000">
                  <a:srgbClr val="000000">
                    <a:shade val="39000"/>
                    <a:satMod val="150000"/>
                  </a:srgbClr>
                </a:gs>
              </a:gsLst>
              <a:lin ang="5400000"/>
            </a:gradFill>
            <a:effectLst>
              <a:outerShdw blurRad="50800" algn="tl" rotWithShape="0">
                <a:srgbClr val="000000"/>
              </a:outerShdw>
            </a:effectLst>
          </a:endParaRPr>
        </a:p>
      </dsp:txBody>
      <dsp:txXfrm>
        <a:off x="71615" y="145681"/>
        <a:ext cx="7633634" cy="132380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C53E4-9D57-4721-9AAC-16B2AE4E5D76}">
      <dsp:nvSpPr>
        <dsp:cNvPr id="0" name=""/>
        <dsp:cNvSpPr/>
      </dsp:nvSpPr>
      <dsp:spPr>
        <a:xfrm>
          <a:off x="0" y="462366"/>
          <a:ext cx="4644008" cy="1711125"/>
        </a:xfrm>
        <a:prstGeom prst="roundRect">
          <a:avLst/>
        </a:prstGeom>
        <a:solidFill>
          <a:srgbClr val="00B050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b="1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</a:rPr>
            <a:t>SEVEN SEVDİĞİNE, SEVDİĞİNİ SÖYLESİN!</a:t>
          </a:r>
          <a:r>
            <a:rPr lang="tr-TR" sz="3200" b="1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</a:rPr>
            <a:t>  </a:t>
          </a:r>
          <a:r>
            <a:rPr lang="tr-TR" sz="1800" b="1" kern="1200" dirty="0" smtClean="0">
              <a:solidFill>
                <a:schemeClr val="accent2">
                  <a:lumMod val="20000"/>
                  <a:lumOff val="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60000" endA="900" endPos="60000" dist="60007" dir="5400000" sy="-100000" algn="bl" rotWithShape="0"/>
              </a:effectLst>
            </a:rPr>
            <a:t>Hz. Muhammed</a:t>
          </a:r>
          <a:endParaRPr lang="tr-TR" sz="3200" kern="1200" dirty="0">
            <a:solidFill>
              <a:schemeClr val="accent2">
                <a:lumMod val="20000"/>
                <a:lumOff val="80000"/>
              </a:schemeClr>
            </a:solidFill>
            <a:effectLst>
              <a:glow rad="228600">
                <a:schemeClr val="accent2">
                  <a:satMod val="175000"/>
                  <a:alpha val="40000"/>
                </a:schemeClr>
              </a:glow>
              <a:reflection blurRad="6350" stA="60000" endA="900" endPos="60000" dist="60007" dir="5400000" sy="-100000" algn="bl" rotWithShape="0"/>
            </a:effectLst>
          </a:endParaRPr>
        </a:p>
      </dsp:txBody>
      <dsp:txXfrm>
        <a:off x="83530" y="545896"/>
        <a:ext cx="4476948" cy="15440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6D4AF-664E-42E8-9411-3B2AAF0BBD6A}">
      <dsp:nvSpPr>
        <dsp:cNvPr id="0" name=""/>
        <dsp:cNvSpPr/>
      </dsp:nvSpPr>
      <dsp:spPr>
        <a:xfrm>
          <a:off x="159837" y="842470"/>
          <a:ext cx="3744594" cy="11701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606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İnsanın var oluşuna yapılan </a:t>
          </a:r>
          <a:r>
            <a:rPr lang="tr-TR" sz="2400" b="1" kern="1200" dirty="0" smtClean="0">
              <a:solidFill>
                <a:srgbClr val="FF0000"/>
              </a:solidFill>
            </a:rPr>
            <a:t>saldırı</a:t>
          </a:r>
          <a:endParaRPr lang="tr-TR" sz="2400" kern="1200" dirty="0">
            <a:solidFill>
              <a:srgbClr val="FF0000"/>
            </a:solidFill>
          </a:endParaRPr>
        </a:p>
      </dsp:txBody>
      <dsp:txXfrm>
        <a:off x="159837" y="842470"/>
        <a:ext cx="3744594" cy="1170185"/>
      </dsp:txXfrm>
    </dsp:sp>
    <dsp:sp modelId="{049AFD09-6C02-4A84-A848-CE2EBDCCED35}">
      <dsp:nvSpPr>
        <dsp:cNvPr id="0" name=""/>
        <dsp:cNvSpPr/>
      </dsp:nvSpPr>
      <dsp:spPr>
        <a:xfrm>
          <a:off x="0" y="666938"/>
          <a:ext cx="819130" cy="122869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858F01-F67F-47CA-9BCA-692EC4FB98CC}">
      <dsp:nvSpPr>
        <dsp:cNvPr id="0" name=""/>
        <dsp:cNvSpPr/>
      </dsp:nvSpPr>
      <dsp:spPr>
        <a:xfrm>
          <a:off x="157931" y="2445963"/>
          <a:ext cx="3744594" cy="11701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2606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Anne babalarımızdan daha zengin ama daha </a:t>
          </a:r>
          <a:r>
            <a:rPr lang="tr-TR" sz="2400" b="1" kern="1200" dirty="0" smtClean="0">
              <a:solidFill>
                <a:srgbClr val="FF0000"/>
              </a:solidFill>
            </a:rPr>
            <a:t>mutsuz</a:t>
          </a:r>
          <a:r>
            <a:rPr lang="tr-TR" sz="2400" b="1" kern="1200" dirty="0" smtClean="0"/>
            <a:t> olmamız</a:t>
          </a:r>
          <a:endParaRPr lang="tr-TR" sz="2400" b="1" kern="1200" dirty="0"/>
        </a:p>
      </dsp:txBody>
      <dsp:txXfrm>
        <a:off x="157931" y="2445963"/>
        <a:ext cx="3744594" cy="1170185"/>
      </dsp:txXfrm>
    </dsp:sp>
    <dsp:sp modelId="{E690AE09-A590-470B-BCDF-04B8CDE38EFD}">
      <dsp:nvSpPr>
        <dsp:cNvPr id="0" name=""/>
        <dsp:cNvSpPr/>
      </dsp:nvSpPr>
      <dsp:spPr>
        <a:xfrm>
          <a:off x="1906" y="2276936"/>
          <a:ext cx="819130" cy="1228695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303E7-71A3-485E-9249-59A7AC9C9209}">
      <dsp:nvSpPr>
        <dsp:cNvPr id="0" name=""/>
        <dsp:cNvSpPr/>
      </dsp:nvSpPr>
      <dsp:spPr>
        <a:xfrm>
          <a:off x="0" y="926"/>
          <a:ext cx="4896544" cy="935177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6906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80" kern="1200" baseline="0" dirty="0" smtClean="0"/>
            <a:t>DEGERİ YAŞATACAK İNSANI TANIMAK</a:t>
          </a:r>
          <a:endParaRPr lang="tr-TR" sz="3080" kern="1200" baseline="0" dirty="0"/>
        </a:p>
      </dsp:txBody>
      <dsp:txXfrm>
        <a:off x="45652" y="46578"/>
        <a:ext cx="4805240" cy="8438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2D4C0-335D-448B-92B0-C82946022060}">
      <dsp:nvSpPr>
        <dsp:cNvPr id="0" name=""/>
        <dsp:cNvSpPr/>
      </dsp:nvSpPr>
      <dsp:spPr>
        <a:xfrm>
          <a:off x="0" y="63189"/>
          <a:ext cx="3672408" cy="623610"/>
        </a:xfrm>
        <a:prstGeom prst="round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b="1" kern="1200" dirty="0" smtClean="0"/>
            <a:t>DEGERİ TANIMAK: SEVGİ</a:t>
          </a:r>
          <a:endParaRPr lang="tr-TR" sz="2600" kern="1200" dirty="0"/>
        </a:p>
      </dsp:txBody>
      <dsp:txXfrm>
        <a:off x="30442" y="93631"/>
        <a:ext cx="3611524" cy="5627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D8313-9710-4840-94C3-D582095FFEAC}">
      <dsp:nvSpPr>
        <dsp:cNvPr id="0" name=""/>
        <dsp:cNvSpPr/>
      </dsp:nvSpPr>
      <dsp:spPr>
        <a:xfrm>
          <a:off x="0" y="181752"/>
          <a:ext cx="8856984" cy="95793"/>
        </a:xfrm>
        <a:prstGeom prst="notched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7BF63C0-ADC7-4FB0-B7EB-783C717C3F28}">
      <dsp:nvSpPr>
        <dsp:cNvPr id="0" name=""/>
        <dsp:cNvSpPr/>
      </dsp:nvSpPr>
      <dsp:spPr>
        <a:xfrm>
          <a:off x="109000" y="0"/>
          <a:ext cx="3979804" cy="45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b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Kendini tanıyan gerçek duygu ve düşüncelerinin farkına varır.</a:t>
          </a:r>
          <a:endParaRPr lang="tr-TR" sz="2400" b="1" kern="1200" dirty="0"/>
        </a:p>
      </dsp:txBody>
      <dsp:txXfrm>
        <a:off x="109000" y="0"/>
        <a:ext cx="3979804" cy="45720"/>
      </dsp:txXfrm>
    </dsp:sp>
    <dsp:sp modelId="{5B8FA2C9-5143-49BA-8DB2-B2C69BD499C6}">
      <dsp:nvSpPr>
        <dsp:cNvPr id="0" name=""/>
        <dsp:cNvSpPr/>
      </dsp:nvSpPr>
      <dsp:spPr>
        <a:xfrm>
          <a:off x="1967800" y="172184"/>
          <a:ext cx="45929" cy="4592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C2FE5D-BFAA-47D7-910A-CDFEE9D2C7FF}">
      <dsp:nvSpPr>
        <dsp:cNvPr id="0" name=""/>
        <dsp:cNvSpPr/>
      </dsp:nvSpPr>
      <dsp:spPr>
        <a:xfrm>
          <a:off x="3990617" y="275578"/>
          <a:ext cx="3979804" cy="1837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İç dünyası  ile dış dünyası arasında denge kurar.</a:t>
          </a:r>
          <a:endParaRPr lang="tr-TR" sz="2400" b="1" kern="1200" dirty="0"/>
        </a:p>
      </dsp:txBody>
      <dsp:txXfrm>
        <a:off x="3990617" y="275578"/>
        <a:ext cx="3979804" cy="183719"/>
      </dsp:txXfrm>
    </dsp:sp>
    <dsp:sp modelId="{1F262102-C58B-483D-BB98-EFC1D005ED3F}">
      <dsp:nvSpPr>
        <dsp:cNvPr id="0" name=""/>
        <dsp:cNvSpPr/>
      </dsp:nvSpPr>
      <dsp:spPr>
        <a:xfrm>
          <a:off x="5957554" y="206684"/>
          <a:ext cx="45929" cy="45929"/>
        </a:xfrm>
        <a:prstGeom prst="ellipse">
          <a:avLst/>
        </a:prstGeom>
        <a:gradFill rotWithShape="0">
          <a:gsLst>
            <a:gs pos="0">
              <a:schemeClr val="accent2">
                <a:hueOff val="10483529"/>
                <a:satOff val="-1988"/>
                <a:lumOff val="-9999"/>
                <a:alphaOff val="0"/>
                <a:shade val="51000"/>
                <a:satMod val="130000"/>
              </a:schemeClr>
            </a:gs>
            <a:gs pos="80000">
              <a:schemeClr val="accent2">
                <a:hueOff val="10483529"/>
                <a:satOff val="-1988"/>
                <a:lumOff val="-9999"/>
                <a:alphaOff val="0"/>
                <a:shade val="93000"/>
                <a:satMod val="130000"/>
              </a:schemeClr>
            </a:gs>
            <a:gs pos="100000">
              <a:schemeClr val="accent2">
                <a:hueOff val="10483529"/>
                <a:satOff val="-1988"/>
                <a:lumOff val="-99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A31B13-944D-45DC-9ED0-E028250F8A73}">
      <dsp:nvSpPr>
        <dsp:cNvPr id="0" name=""/>
        <dsp:cNvSpPr/>
      </dsp:nvSpPr>
      <dsp:spPr>
        <a:xfrm>
          <a:off x="0" y="17421"/>
          <a:ext cx="4048111" cy="102960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kern="1200" dirty="0" smtClean="0"/>
            <a:t>Bazen kendimden nefret ediyorum.</a:t>
          </a:r>
          <a:endParaRPr lang="tr-TR" sz="2400" kern="1200" dirty="0"/>
        </a:p>
      </dsp:txBody>
      <dsp:txXfrm>
        <a:off x="50261" y="67682"/>
        <a:ext cx="3947589" cy="929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63FE7-AEA9-4744-959F-9A8261FB413D}" type="datetimeFigureOut">
              <a:rPr lang="tr-TR" smtClean="0"/>
              <a:pPr/>
              <a:t>3.12.2015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C94AE-22EB-4886-9EE2-57B67AF5677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31663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66922-D9DE-404D-A2A6-5FBD9564CE01}" type="datetimeFigureOut">
              <a:rPr lang="tr-TR" smtClean="0"/>
              <a:pPr/>
              <a:t>3.12.2015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8C7D5-574A-4EAE-AAD4-195BE03BE1FE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341825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C7D5-574A-4EAE-AAD4-195BE03BE1FE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60968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C7D5-574A-4EAE-AAD4-195BE03BE1FE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72988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C7D5-574A-4EAE-AAD4-195BE03BE1FE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72988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C7D5-574A-4EAE-AAD4-195BE03BE1FE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72988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C7D5-574A-4EAE-AAD4-195BE03BE1FE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72988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C7D5-574A-4EAE-AAD4-195BE03BE1FE}" type="slidenum">
              <a:rPr lang="tr-TR" smtClean="0"/>
              <a:pPr/>
              <a:t>2</a:t>
            </a:fld>
            <a:endParaRPr lang="tr-TR"/>
          </a:p>
        </p:txBody>
      </p:sp>
      <p:pic>
        <p:nvPicPr>
          <p:cNvPr id="5" name="Resim 4"/>
          <p:cNvPicPr/>
          <p:nvPr/>
        </p:nvPicPr>
        <p:blipFill>
          <a:blip r:embed="rId3"/>
          <a:stretch>
            <a:fillRect/>
          </a:stretch>
        </p:blipFill>
        <p:spPr>
          <a:xfrm>
            <a:off x="401105" y="5119661"/>
            <a:ext cx="5924091" cy="445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27653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C7D5-574A-4EAE-AAD4-195BE03BE1FE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26640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28F77E-9F55-4265-8731-EBC24CAC9247}" type="slidenum">
              <a:rPr lang="tr-TR" altLang="tr-TR"/>
              <a:pPr/>
              <a:t>10</a:t>
            </a:fld>
            <a:endParaRPr lang="tr-TR" altLang="tr-TR"/>
          </a:p>
        </p:txBody>
      </p:sp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fr-FR" altLang="tr-TR"/>
          </a:p>
        </p:txBody>
      </p:sp>
      <p:sp>
        <p:nvSpPr>
          <p:cNvPr id="46084" name="Espace réservé du numéro de diapositive 3"/>
          <p:cNvSpPr txBox="1">
            <a:spLocks noGrp="1"/>
          </p:cNvSpPr>
          <p:nvPr/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2D3E65E5-3EF7-4923-A9CF-DEEAF62323B8}" type="slidenum">
              <a:rPr lang="fr-FR" altLang="tr-TR" sz="1200" b="0">
                <a:cs typeface="Arial" charset="0"/>
              </a:rPr>
              <a:pPr algn="r"/>
              <a:t>10</a:t>
            </a:fld>
            <a:endParaRPr lang="fr-FR" altLang="tr-TR" sz="1200" b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C7D5-574A-4EAE-AAD4-195BE03BE1FE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430548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C7D5-574A-4EAE-AAD4-195BE03BE1FE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26936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C7D5-574A-4EAE-AAD4-195BE03BE1FE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72988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C7D5-574A-4EAE-AAD4-195BE03BE1FE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72988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C7D5-574A-4EAE-AAD4-195BE03BE1FE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72988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067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7872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332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72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151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5766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3319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0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eri Yer Tutucus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2650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00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889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3945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E931949-A226-4BDA-B31B-71E06F3009E9}" type="datetimeFigureOut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3.12.2015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FA11E49-FC5A-44C5-96F5-D6A1D5CA253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diagramLayout" Target="../diagrams/layout10.xml"/><Relationship Id="rId7" Type="http://schemas.openxmlformats.org/officeDocument/2006/relationships/diagramLayout" Target="../diagrams/layout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11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0.xml"/><Relationship Id="rId10" Type="http://schemas.microsoft.com/office/2007/relationships/diagramDrawing" Target="../diagrams/drawing12.xml"/><Relationship Id="rId4" Type="http://schemas.openxmlformats.org/officeDocument/2006/relationships/diagramQuickStyle" Target="../diagrams/quickStyle10.xml"/><Relationship Id="rId9" Type="http://schemas.openxmlformats.org/officeDocument/2006/relationships/diagramColors" Target="../diagrams/colors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microsoft.com/office/2007/relationships/diagramDrawing" Target="../diagrams/drawing14.xml"/><Relationship Id="rId3" Type="http://schemas.openxmlformats.org/officeDocument/2006/relationships/diagramData" Target="../diagrams/data12.xml"/><Relationship Id="rId7" Type="http://schemas.openxmlformats.org/officeDocument/2006/relationships/diagramData" Target="../diagrams/data13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19.jpeg"/><Relationship Id="rId5" Type="http://schemas.openxmlformats.org/officeDocument/2006/relationships/diagramQuickStyle" Target="../diagrams/quickStyle12.xml"/><Relationship Id="rId10" Type="http://schemas.openxmlformats.org/officeDocument/2006/relationships/diagramColors" Target="../diagrams/colors13.xml"/><Relationship Id="rId4" Type="http://schemas.openxmlformats.org/officeDocument/2006/relationships/diagramLayout" Target="../diagrams/layout12.xml"/><Relationship Id="rId9" Type="http://schemas.openxmlformats.org/officeDocument/2006/relationships/diagramQuickStyle" Target="../diagrams/quickStyle13.xml"/><Relationship Id="rId14" Type="http://schemas.microsoft.com/office/2007/relationships/diagramDrawing" Target="../diagrams/drawing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4.xml"/><Relationship Id="rId7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Relationship Id="rId9" Type="http://schemas.microsoft.com/office/2007/relationships/diagramDrawing" Target="../diagrams/drawin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microsoft.com/office/2007/relationships/diagramDrawing" Target="../diagrams/drawing17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4.png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8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13" Type="http://schemas.microsoft.com/office/2007/relationships/diagramDrawing" Target="../diagrams/drawing20.xml"/><Relationship Id="rId3" Type="http://schemas.openxmlformats.org/officeDocument/2006/relationships/image" Target="../media/image30.jpeg"/><Relationship Id="rId7" Type="http://schemas.openxmlformats.org/officeDocument/2006/relationships/diagramColors" Target="../diagrams/colors17.xml"/><Relationship Id="rId12" Type="http://schemas.microsoft.com/office/2007/relationships/diagramDrawing" Target="../diagrams/drawing1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17.xml"/><Relationship Id="rId11" Type="http://schemas.openxmlformats.org/officeDocument/2006/relationships/diagramColors" Target="../diagrams/colors18.xml"/><Relationship Id="rId5" Type="http://schemas.openxmlformats.org/officeDocument/2006/relationships/diagramLayout" Target="../diagrams/layout17.xml"/><Relationship Id="rId10" Type="http://schemas.openxmlformats.org/officeDocument/2006/relationships/diagramQuickStyle" Target="../diagrams/quickStyle18.xml"/><Relationship Id="rId4" Type="http://schemas.openxmlformats.org/officeDocument/2006/relationships/diagramData" Target="../diagrams/data17.xml"/><Relationship Id="rId9" Type="http://schemas.openxmlformats.org/officeDocument/2006/relationships/diagramLayout" Target="../diagrams/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.tr/url?sa=i&amp;rct=j&amp;q=&amp;esrc=s&amp;source=images&amp;cd=&amp;cad=rja&amp;uact=8&amp;ved=0CAcQjRw&amp;url=http://www.uludagsozluk.com/k/bizim-aile/&amp;ei=HoYKVeqhBILsapfegrgE&amp;bvm=bv.88528373,d.d2s&amp;psig=AFQjCNEQUiOkiUDg1es2HXpWz1tKWai60Q&amp;ust=1426839391022813" TargetMode="Externa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microsoft.com/office/2007/relationships/diagramDrawing" Target="../diagrams/drawing21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microsoft.com/office/2007/relationships/diagramDrawing" Target="../diagrams/drawing22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2.jpeg"/><Relationship Id="rId5" Type="http://schemas.openxmlformats.org/officeDocument/2006/relationships/diagramColors" Target="../diagrams/colors19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33.jpe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35.jpeg"/><Relationship Id="rId7" Type="http://schemas.openxmlformats.org/officeDocument/2006/relationships/diagramColors" Target="../diagrams/colors2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13" Type="http://schemas.microsoft.com/office/2007/relationships/diagramDrawing" Target="../diagrams/drawing27.xml"/><Relationship Id="rId3" Type="http://schemas.openxmlformats.org/officeDocument/2006/relationships/diagramData" Target="../diagrams/data24.xm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4.xml"/><Relationship Id="rId11" Type="http://schemas.openxmlformats.org/officeDocument/2006/relationships/diagramColors" Target="../diagrams/colors25.xml"/><Relationship Id="rId5" Type="http://schemas.openxmlformats.org/officeDocument/2006/relationships/diagramQuickStyle" Target="../diagrams/quickStyle24.xml"/><Relationship Id="rId10" Type="http://schemas.openxmlformats.org/officeDocument/2006/relationships/diagramQuickStyle" Target="../diagrams/quickStyle25.xml"/><Relationship Id="rId4" Type="http://schemas.openxmlformats.org/officeDocument/2006/relationships/diagramLayout" Target="../diagrams/layout24.xml"/><Relationship Id="rId9" Type="http://schemas.openxmlformats.org/officeDocument/2006/relationships/diagramLayout" Target="../diagrams/layout25.xml"/><Relationship Id="rId14" Type="http://schemas.microsoft.com/office/2007/relationships/diagramDrawing" Target="../diagrams/drawing26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diagramData" Target="../diagrams/data26.xm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3" Type="http://schemas.openxmlformats.org/officeDocument/2006/relationships/image" Target="../media/image38.png"/><Relationship Id="rId7" Type="http://schemas.openxmlformats.org/officeDocument/2006/relationships/diagramColors" Target="../diagrams/colors2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openxmlformats.org/officeDocument/2006/relationships/diagramData" Target="../diagrams/data3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microsoft.com/office/2007/relationships/diagramDrawing" Target="../diagrams/drawing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microsoft.com/office/2007/relationships/diagramDrawing" Target="../diagrams/drawing7.xml"/><Relationship Id="rId3" Type="http://schemas.openxmlformats.org/officeDocument/2006/relationships/diagramData" Target="../diagrams/data4.xml"/><Relationship Id="rId7" Type="http://schemas.openxmlformats.org/officeDocument/2006/relationships/diagramData" Target="../diagrams/data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4.gif"/><Relationship Id="rId5" Type="http://schemas.openxmlformats.org/officeDocument/2006/relationships/diagramQuickStyle" Target="../diagrams/quickStyle4.xml"/><Relationship Id="rId10" Type="http://schemas.openxmlformats.org/officeDocument/2006/relationships/diagramColors" Target="../diagrams/colors5.xml"/><Relationship Id="rId4" Type="http://schemas.openxmlformats.org/officeDocument/2006/relationships/diagramLayout" Target="../diagrams/layout4.xml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13" Type="http://schemas.openxmlformats.org/officeDocument/2006/relationships/diagramColors" Target="../diagrams/colors8.xml"/><Relationship Id="rId18" Type="http://schemas.microsoft.com/office/2007/relationships/diagramDrawing" Target="../diagrams/drawing9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12" Type="http://schemas.openxmlformats.org/officeDocument/2006/relationships/diagramQuickStyle" Target="../diagrams/quickStyle8.xml"/><Relationship Id="rId17" Type="http://schemas.microsoft.com/office/2007/relationships/diagramDrawing" Target="../diagrams/drawing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18.xml"/><Relationship Id="rId6" Type="http://schemas.openxmlformats.org/officeDocument/2006/relationships/diagramData" Target="../diagrams/data7.xml"/><Relationship Id="rId11" Type="http://schemas.openxmlformats.org/officeDocument/2006/relationships/diagramLayout" Target="../diagrams/layout8.xml"/><Relationship Id="rId5" Type="http://schemas.openxmlformats.org/officeDocument/2006/relationships/diagramColors" Target="../diagrams/colors6.xml"/><Relationship Id="rId15" Type="http://schemas.openxmlformats.org/officeDocument/2006/relationships/image" Target="../media/image16.jpeg"/><Relationship Id="rId10" Type="http://schemas.openxmlformats.org/officeDocument/2006/relationships/diagramData" Target="../diagrams/data8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microsoft.com/office/2007/relationships/diagramDrawing" Target="../diagrams/drawing11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cer\Desktop\kuş sevg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40" t="3334" r="1937" b="10278"/>
          <a:stretch/>
        </p:blipFill>
        <p:spPr bwMode="auto">
          <a:xfrm>
            <a:off x="4022" y="1"/>
            <a:ext cx="92484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t2.gstatic.com/images?q=tbn:ANd9GcQ04xki7z3WWE9cFilRyHBhEmoKbZNJNSdMndJDgfVtW2y-T7VH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732240" y="3861048"/>
            <a:ext cx="1905000" cy="2400301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60000"/>
                <a:lumOff val="40000"/>
              </a:schemeClr>
            </a:solidFill>
          </a:ln>
          <a:scene3d>
            <a:camera prst="isometricOffAxis1Righ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2" name="1 Dikdörtgen"/>
          <p:cNvSpPr/>
          <p:nvPr/>
        </p:nvSpPr>
        <p:spPr>
          <a:xfrm rot="20245490">
            <a:off x="684860" y="3075059"/>
            <a:ext cx="8127896" cy="707886"/>
          </a:xfrm>
          <a:prstGeom prst="rect">
            <a:avLst/>
          </a:prstGeom>
          <a:solidFill>
            <a:srgbClr val="230F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i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Impact" panose="020B0806030902050204" pitchFamily="34" charset="0"/>
              </a:rPr>
              <a:t>BİR ZİHİN JİMLASTİĞİNE NE DERSİNİZ</a:t>
            </a:r>
            <a:endParaRPr lang="tr-TR" sz="4000" b="1" i="1" spc="50" dirty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chemeClr val="bg1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6553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digital-manipulated-nature-photo-1920DNFG_2005_wallcoo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 descr="digital-manipulated-nature-photo-1920DNFG_2005_wallc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1166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 advTm="40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xmlns="" val="3749542796"/>
              </p:ext>
            </p:extLst>
          </p:nvPr>
        </p:nvGraphicFramePr>
        <p:xfrm>
          <a:off x="395536" y="260648"/>
          <a:ext cx="8352928" cy="908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6" name="Diyagram 15"/>
          <p:cNvGraphicFramePr/>
          <p:nvPr>
            <p:extLst>
              <p:ext uri="{D42A27DB-BD31-4B8C-83A1-F6EECF244321}">
                <p14:modId xmlns:p14="http://schemas.microsoft.com/office/powerpoint/2010/main" xmlns="" val="728035531"/>
              </p:ext>
            </p:extLst>
          </p:nvPr>
        </p:nvGraphicFramePr>
        <p:xfrm>
          <a:off x="611560" y="2276872"/>
          <a:ext cx="813690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cxnSp>
        <p:nvCxnSpPr>
          <p:cNvPr id="6" name="Düz Ok Bağlayıcısı 5"/>
          <p:cNvCxnSpPr/>
          <p:nvPr/>
        </p:nvCxnSpPr>
        <p:spPr>
          <a:xfrm>
            <a:off x="3563419" y="252413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>
            <a:off x="3770528" y="3645024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>
            <a:off x="4029375" y="474000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318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1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xmlns="" val="3937074813"/>
              </p:ext>
            </p:extLst>
          </p:nvPr>
        </p:nvGraphicFramePr>
        <p:xfrm>
          <a:off x="756603" y="0"/>
          <a:ext cx="7473467" cy="1222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xmlns="" val="2295695176"/>
              </p:ext>
            </p:extLst>
          </p:nvPr>
        </p:nvGraphicFramePr>
        <p:xfrm>
          <a:off x="611560" y="1628800"/>
          <a:ext cx="7833507" cy="2707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 descr="C:\Users\Acer\Desktop\imagesJTL010NX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74145">
            <a:off x="5477696" y="3809526"/>
            <a:ext cx="3249246" cy="261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cer\Desktop\untitled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49092">
            <a:off x="864337" y="4292004"/>
            <a:ext cx="3210057" cy="25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318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imagesNNWN8K4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40"/>
          <a:stretch/>
        </p:blipFill>
        <p:spPr bwMode="auto">
          <a:xfrm>
            <a:off x="-3449" y="0"/>
            <a:ext cx="9143999" cy="414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xmlns="" val="3690699102"/>
              </p:ext>
            </p:extLst>
          </p:nvPr>
        </p:nvGraphicFramePr>
        <p:xfrm>
          <a:off x="621906" y="332656"/>
          <a:ext cx="7910534" cy="10783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9" name="Picture 3" descr="C:\Users\Acer\Desktop\imagesIS8XQQYE fön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88"/>
          <a:stretch/>
        </p:blipFill>
        <p:spPr bwMode="auto">
          <a:xfrm rot="21291116">
            <a:off x="1112206" y="4610485"/>
            <a:ext cx="3906906" cy="232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cer\Desktop\untitled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057"/>
          <a:stretch/>
        </p:blipFill>
        <p:spPr bwMode="auto">
          <a:xfrm rot="753522">
            <a:off x="5334062" y="4605231"/>
            <a:ext cx="1887874" cy="22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-106043" y="2620481"/>
            <a:ext cx="9646595" cy="2015936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500" b="1" dirty="0" smtClean="0">
                <a:solidFill>
                  <a:schemeClr val="bg1"/>
                </a:solidFill>
              </a:rPr>
              <a:t>Kutsal değerler, (Amellerin en hayırlısı sevdiğini Allah için sevmek… </a:t>
            </a:r>
            <a:r>
              <a:rPr lang="tr-TR" sz="1600" b="1" dirty="0" smtClean="0">
                <a:solidFill>
                  <a:schemeClr val="bg1"/>
                </a:solidFill>
              </a:rPr>
              <a:t>Hz. Muhammed)  </a:t>
            </a:r>
            <a:r>
              <a:rPr lang="tr-TR" sz="2500" b="1" dirty="0" smtClean="0">
                <a:solidFill>
                  <a:schemeClr val="bg1"/>
                </a:solidFill>
              </a:rPr>
              <a:t>masum çıkarsız hedefler gibi ... </a:t>
            </a:r>
            <a:r>
              <a:rPr lang="tr-TR" sz="2300" b="1" dirty="0" smtClean="0">
                <a:solidFill>
                  <a:schemeClr val="bg1"/>
                </a:solidFill>
              </a:rPr>
              <a:t>(50 </a:t>
            </a:r>
            <a:r>
              <a:rPr lang="tr-TR" sz="2300" b="1" dirty="0" err="1" smtClean="0">
                <a:solidFill>
                  <a:schemeClr val="bg1"/>
                </a:solidFill>
              </a:rPr>
              <a:t>cent</a:t>
            </a:r>
            <a:r>
              <a:rPr lang="tr-TR" sz="2300" b="1" dirty="0" smtClean="0">
                <a:solidFill>
                  <a:schemeClr val="bg1"/>
                </a:solidFill>
              </a:rPr>
              <a:t>: </a:t>
            </a:r>
            <a:r>
              <a:rPr lang="tr-TR" sz="2300" b="1" dirty="0" err="1" smtClean="0">
                <a:solidFill>
                  <a:schemeClr val="bg1"/>
                </a:solidFill>
              </a:rPr>
              <a:t>dondurma+bahşiş</a:t>
            </a:r>
            <a:r>
              <a:rPr lang="tr-TR" sz="23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tr-TR" sz="2500" b="1" dirty="0" smtClean="0">
                <a:solidFill>
                  <a:srgbClr val="FFFF00"/>
                </a:solidFill>
              </a:rPr>
              <a:t>Yoksa…. </a:t>
            </a:r>
          </a:p>
          <a:p>
            <a:r>
              <a:rPr lang="tr-TR" sz="2500" b="1" dirty="0" smtClean="0">
                <a:solidFill>
                  <a:srgbClr val="FF0000"/>
                </a:solidFill>
              </a:rPr>
              <a:t>Kontrolsüz duygu insanın elinde ateş topuna döner. </a:t>
            </a:r>
          </a:p>
          <a:p>
            <a:r>
              <a:rPr lang="tr-TR" sz="2500" b="1" dirty="0" smtClean="0">
                <a:solidFill>
                  <a:srgbClr val="FF0000"/>
                </a:solidFill>
              </a:rPr>
              <a:t>Hem kişinin kendine hem de çevresine zarar vermeye başlar. </a:t>
            </a:r>
            <a:endParaRPr lang="tr-TR" sz="2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7116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xmlns="" val="100047040"/>
              </p:ext>
            </p:extLst>
          </p:nvPr>
        </p:nvGraphicFramePr>
        <p:xfrm>
          <a:off x="0" y="18052"/>
          <a:ext cx="6330516" cy="117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Başlık 9"/>
          <p:cNvSpPr>
            <a:spLocks noGrp="1"/>
          </p:cNvSpPr>
          <p:nvPr>
            <p:ph type="title"/>
          </p:nvPr>
        </p:nvSpPr>
        <p:spPr>
          <a:xfrm rot="21064197">
            <a:off x="514243" y="1832356"/>
            <a:ext cx="5486400" cy="103007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lvl="0"/>
            <a:r>
              <a:rPr lang="tr-TR" b="1" cap="none" dirty="0" err="1">
                <a:solidFill>
                  <a:srgbClr val="9900CC"/>
                </a:solidFill>
              </a:rPr>
              <a:t>M</a:t>
            </a:r>
            <a:r>
              <a:rPr lang="tr-TR" b="1" cap="none" dirty="0" err="1" smtClean="0">
                <a:solidFill>
                  <a:srgbClr val="9900CC"/>
                </a:solidFill>
              </a:rPr>
              <a:t>ü’minler</a:t>
            </a:r>
            <a:r>
              <a:rPr lang="tr-TR" b="1" cap="none" dirty="0" smtClean="0">
                <a:solidFill>
                  <a:srgbClr val="9900CC"/>
                </a:solidFill>
              </a:rPr>
              <a:t> birbirini sevmekte tek vücut gibidirler...</a:t>
            </a:r>
            <a:r>
              <a:rPr lang="tr-TR" cap="none" dirty="0" smtClean="0">
                <a:solidFill>
                  <a:srgbClr val="9900CC"/>
                </a:solidFill>
              </a:rPr>
              <a:t> </a:t>
            </a:r>
            <a:r>
              <a:rPr lang="tr-TR" cap="none" dirty="0">
                <a:solidFill>
                  <a:srgbClr val="9900CC"/>
                </a:solidFill>
              </a:rPr>
              <a:t>H</a:t>
            </a:r>
            <a:r>
              <a:rPr lang="tr-TR" cap="none" dirty="0" smtClean="0">
                <a:solidFill>
                  <a:srgbClr val="9900CC"/>
                </a:solidFill>
              </a:rPr>
              <a:t>z. </a:t>
            </a:r>
            <a:r>
              <a:rPr lang="tr-TR" cap="none" dirty="0">
                <a:solidFill>
                  <a:srgbClr val="9900CC"/>
                </a:solidFill>
              </a:rPr>
              <a:t>M</a:t>
            </a:r>
            <a:r>
              <a:rPr lang="tr-TR" cap="none" dirty="0" smtClean="0">
                <a:solidFill>
                  <a:srgbClr val="9900CC"/>
                </a:solidFill>
              </a:rPr>
              <a:t>uhammed</a:t>
            </a:r>
            <a:endParaRPr lang="tr-TR" cap="none" dirty="0">
              <a:solidFill>
                <a:srgbClr val="9900CC"/>
              </a:solidFill>
            </a:endParaRPr>
          </a:p>
        </p:txBody>
      </p:sp>
      <p:pic>
        <p:nvPicPr>
          <p:cNvPr id="13" name="Resim Yer Tutucusu 12"/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930" r="19930"/>
          <a:stretch>
            <a:fillRect/>
          </a:stretch>
        </p:blipFill>
        <p:spPr>
          <a:xfrm>
            <a:off x="2123728" y="789631"/>
            <a:ext cx="7020272" cy="6068369"/>
          </a:xfrm>
        </p:spPr>
      </p:pic>
      <p:sp>
        <p:nvSpPr>
          <p:cNvPr id="11" name="Metin Yer Tutucusu 10"/>
          <p:cNvSpPr>
            <a:spLocks noGrp="1"/>
          </p:cNvSpPr>
          <p:nvPr>
            <p:ph type="body" sz="half" idx="2"/>
          </p:nvPr>
        </p:nvSpPr>
        <p:spPr>
          <a:xfrm rot="21309087">
            <a:off x="860617" y="3756795"/>
            <a:ext cx="6096545" cy="1039766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lvl="0"/>
            <a:r>
              <a:rPr lang="tr-TR" sz="2800" dirty="0">
                <a:solidFill>
                  <a:srgbClr val="7030A0"/>
                </a:solidFill>
              </a:rPr>
              <a:t>Sevgi birliğe , bencillik yalnızlığa götürür.  </a:t>
            </a:r>
            <a:r>
              <a:rPr lang="tr-TR" sz="2800" dirty="0" err="1">
                <a:solidFill>
                  <a:srgbClr val="7030A0"/>
                </a:solidFill>
              </a:rPr>
              <a:t>Schiller</a:t>
            </a:r>
            <a:r>
              <a:rPr lang="tr-TR" sz="2800" dirty="0">
                <a:solidFill>
                  <a:srgbClr val="7030A0"/>
                </a:solidFill>
              </a:rPr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39318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10" grpId="0" animBg="1"/>
      <p:bldP spid="11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imagesXIMGHXU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843939"/>
            <a:ext cx="9144000" cy="204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xmlns="" val="2550062612"/>
              </p:ext>
            </p:extLst>
          </p:nvPr>
        </p:nvGraphicFramePr>
        <p:xfrm>
          <a:off x="827584" y="188640"/>
          <a:ext cx="6978588" cy="484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39318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42485" y="199935"/>
            <a:ext cx="423862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Dostlar, ruhlarıyla severler ve nereye gittikleri değil nasıl gittikleri önemlidir.</a:t>
            </a:r>
            <a:endParaRPr lang="tr-T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935001" y="1822748"/>
            <a:ext cx="4194563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Eşler, birbirlerine değil, birlikte aynı noktaya bakmalıdır.</a:t>
            </a:r>
            <a:endParaRPr lang="tr-T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Metin kutusu 4"/>
          <p:cNvSpPr txBox="1"/>
          <p:nvPr/>
        </p:nvSpPr>
        <p:spPr>
          <a:xfrm rot="10800000" flipV="1">
            <a:off x="67468" y="3573016"/>
            <a:ext cx="4548717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Toplum, bir vücudun organı gibi hep birlikte acıyı ve sevinci paylaşırlar.</a:t>
            </a:r>
            <a:endParaRPr lang="tr-T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 rot="10800000" flipV="1">
            <a:off x="4208426" y="5336847"/>
            <a:ext cx="3602869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Çocuklar, mutlaka sevildiklerini hissetmelidirler.</a:t>
            </a:r>
            <a:endParaRPr lang="tr-T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Resim 7" descr="C:\Users\Acer\AppData\Local\Temp\Rar$DIa0.145\sevgiyi farkettiri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4726" y="5175011"/>
            <a:ext cx="2660761" cy="152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 descr="C:\Users\Acer\AppData\Local\Temp\Rar$DIa0.680\Arkadaşlık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1111" y="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Acer\Desktop\aaynı hedef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8746"/>
          <a:stretch/>
        </p:blipFill>
        <p:spPr bwMode="auto">
          <a:xfrm>
            <a:off x="1907704" y="1600200"/>
            <a:ext cx="3015226" cy="167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cer\Desktop\images0R20MFL5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93"/>
          <a:stretch/>
        </p:blipFill>
        <p:spPr bwMode="auto">
          <a:xfrm>
            <a:off x="4616185" y="3371825"/>
            <a:ext cx="2466975" cy="170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318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150"/>
                            </p:stCondLst>
                            <p:childTnLst>
                              <p:par>
                                <p:cTn id="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150"/>
                            </p:stCondLst>
                            <p:childTnLst>
                              <p:par>
                                <p:cTn id="3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150"/>
                            </p:stCondLst>
                            <p:childTnLst>
                              <p:par>
                                <p:cTn id="4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150"/>
                            </p:stCondLst>
                            <p:childTnLst>
                              <p:par>
                                <p:cTn id="5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Yer Tutucusu 9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8491" y="-16396"/>
            <a:ext cx="7115175" cy="6858000"/>
          </a:xfrm>
        </p:spPr>
      </p:pic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xmlns="" val="1485998496"/>
              </p:ext>
            </p:extLst>
          </p:nvPr>
        </p:nvGraphicFramePr>
        <p:xfrm>
          <a:off x="107504" y="188640"/>
          <a:ext cx="6840760" cy="1006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xmlns="" val="4210428263"/>
              </p:ext>
            </p:extLst>
          </p:nvPr>
        </p:nvGraphicFramePr>
        <p:xfrm>
          <a:off x="-1597" y="1052736"/>
          <a:ext cx="734481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339318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ol Sağ Yukarı Ok 13"/>
          <p:cNvSpPr/>
          <p:nvPr/>
        </p:nvSpPr>
        <p:spPr>
          <a:xfrm>
            <a:off x="3208968" y="5214010"/>
            <a:ext cx="2841436" cy="1643990"/>
          </a:xfrm>
          <a:prstGeom prst="leftRight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6" name="Picture 2" descr="https://encrypted-tbn3.gstatic.com/images?q=tbn:ANd9GcRWrctAacMX4bTCIQhGtoOKg5V1bfo9jj-_IElEbIr16UvrUtxgk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8434" y="1666209"/>
            <a:ext cx="34671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şağı Ok Belirtme Çizgisi 4"/>
          <p:cNvSpPr/>
          <p:nvPr/>
        </p:nvSpPr>
        <p:spPr>
          <a:xfrm rot="20038833">
            <a:off x="2545877" y="111689"/>
            <a:ext cx="1326182" cy="1809678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Annenin aklına…</a:t>
            </a:r>
            <a:endParaRPr lang="tr-TR" sz="23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Aşağı Ok Belirtme Çizgisi 7"/>
          <p:cNvSpPr/>
          <p:nvPr/>
        </p:nvSpPr>
        <p:spPr>
          <a:xfrm rot="510577">
            <a:off x="4326832" y="2852"/>
            <a:ext cx="1192576" cy="1778839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Babanın aklına…</a:t>
            </a:r>
            <a:endParaRPr lang="tr-TR" sz="23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Aşağı Ok Belirtme Çizgisi 8"/>
          <p:cNvSpPr/>
          <p:nvPr/>
        </p:nvSpPr>
        <p:spPr>
          <a:xfrm rot="3307881">
            <a:off x="6505811" y="3178511"/>
            <a:ext cx="1278775" cy="2028166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Amcanın aklına…</a:t>
            </a:r>
            <a:endParaRPr lang="tr-TR" sz="23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Aşağı Ok Belirtme Çizgisi 9"/>
          <p:cNvSpPr/>
          <p:nvPr/>
        </p:nvSpPr>
        <p:spPr>
          <a:xfrm rot="17785188">
            <a:off x="1315284" y="3367129"/>
            <a:ext cx="1274042" cy="2019084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Dedenin aklına…</a:t>
            </a:r>
            <a:endParaRPr lang="tr-TR" sz="23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Aşağı Ok Belirtme Çizgisi 10"/>
          <p:cNvSpPr/>
          <p:nvPr/>
        </p:nvSpPr>
        <p:spPr>
          <a:xfrm rot="18717138">
            <a:off x="1587506" y="1575377"/>
            <a:ext cx="1300964" cy="1937706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Ninenin aklına…</a:t>
            </a:r>
            <a:endParaRPr lang="tr-TR" sz="23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Aşağı Ok Belirtme Çizgisi 11"/>
          <p:cNvSpPr/>
          <p:nvPr/>
        </p:nvSpPr>
        <p:spPr>
          <a:xfrm rot="3742770">
            <a:off x="6522542" y="1174117"/>
            <a:ext cx="1299367" cy="1962281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Teyzenin aklına…</a:t>
            </a:r>
            <a:endParaRPr lang="tr-TR" sz="23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Aşağı Ok Belirtme Çizgisi 12"/>
          <p:cNvSpPr/>
          <p:nvPr/>
        </p:nvSpPr>
        <p:spPr>
          <a:xfrm rot="1658252">
            <a:off x="5787029" y="12762"/>
            <a:ext cx="1257011" cy="1759019"/>
          </a:xfrm>
          <a:prstGeom prst="downArrowCallou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300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Çocukların aklına.</a:t>
            </a:r>
            <a:endParaRPr lang="tr-TR" sz="23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538256" y="6219248"/>
            <a:ext cx="240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SEVGİ DEYİNCE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1148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667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xmlns="" val="1625108864"/>
              </p:ext>
            </p:extLst>
          </p:nvPr>
        </p:nvGraphicFramePr>
        <p:xfrm>
          <a:off x="107504" y="188640"/>
          <a:ext cx="6840760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Resim Yer Tutucusu 8"/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72" r="17072"/>
          <a:stretch>
            <a:fillRect/>
          </a:stretch>
        </p:blipFill>
        <p:spPr/>
      </p:pic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xmlns="" val="829033435"/>
              </p:ext>
            </p:extLst>
          </p:nvPr>
        </p:nvGraphicFramePr>
        <p:xfrm>
          <a:off x="323528" y="2492896"/>
          <a:ext cx="696652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339318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şlık 5"/>
          <p:cNvSpPr>
            <a:spLocks noGrp="1"/>
          </p:cNvSpPr>
          <p:nvPr>
            <p:ph type="title"/>
          </p:nvPr>
        </p:nvSpPr>
        <p:spPr>
          <a:xfrm>
            <a:off x="1187624" y="781256"/>
            <a:ext cx="4181088" cy="1263040"/>
          </a:xfrm>
        </p:spPr>
        <p:txBody>
          <a:bodyPr/>
          <a:lstStyle/>
          <a:p>
            <a:r>
              <a:rPr lang="tr-TR" sz="4400" b="1" cap="none" dirty="0">
                <a:ln w="1905"/>
                <a:solidFill>
                  <a:srgbClr val="99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Özdeki değeri görmek lazım!</a:t>
            </a:r>
            <a:endParaRPr lang="tr-TR" b="1" cap="none" dirty="0">
              <a:ln w="1905"/>
              <a:solidFill>
                <a:srgbClr val="99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22149404"/>
              </p:ext>
            </p:extLst>
          </p:nvPr>
        </p:nvGraphicFramePr>
        <p:xfrm>
          <a:off x="1259632" y="2636912"/>
          <a:ext cx="633670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 descr="https://encrypted-tbn3.gstatic.com/images?q=tbn:ANd9GcSNXwCjK0ooG_8vXrmckSHCdj3K4aGjp7IG0xbxWsheYUuYh8FGcJCaafJ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6468" y="662436"/>
            <a:ext cx="1724761" cy="197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çeyrek altın ile ilgili görsel sonucu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3915" y="0"/>
            <a:ext cx="1566823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3769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3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3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3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8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sevgi 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460155">
            <a:off x="2467399" y="2990872"/>
            <a:ext cx="4476616" cy="33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xmlns="" val="1360702274"/>
              </p:ext>
            </p:extLst>
          </p:nvPr>
        </p:nvGraphicFramePr>
        <p:xfrm>
          <a:off x="799527" y="-459432"/>
          <a:ext cx="781236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Metin kutusu 1"/>
          <p:cNvSpPr txBox="1"/>
          <p:nvPr/>
        </p:nvSpPr>
        <p:spPr>
          <a:xfrm rot="20554907">
            <a:off x="4098365" y="5756815"/>
            <a:ext cx="4841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</a:rPr>
              <a:t>Tohum düştüğü toprağa göre yeşerir.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01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ilim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32452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xmlns="" val="1523231158"/>
              </p:ext>
            </p:extLst>
          </p:nvPr>
        </p:nvGraphicFramePr>
        <p:xfrm>
          <a:off x="306071" y="0"/>
          <a:ext cx="8712385" cy="1961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1187624" y="2149019"/>
            <a:ext cx="7416824" cy="44012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000" b="1" dirty="0" smtClean="0"/>
              <a:t>AHMET YESEVİ              </a:t>
            </a:r>
            <a:r>
              <a:rPr lang="de-DE" sz="2000" b="1" dirty="0" err="1" smtClean="0"/>
              <a:t>Dertsiz</a:t>
            </a:r>
            <a:r>
              <a:rPr lang="de-DE" sz="2000" b="1" dirty="0" smtClean="0"/>
              <a:t> </a:t>
            </a:r>
            <a:r>
              <a:rPr lang="de-DE" sz="2000" b="1" dirty="0" err="1"/>
              <a:t>insan</a:t>
            </a:r>
            <a:r>
              <a:rPr lang="de-DE" sz="2000" b="1" dirty="0"/>
              <a:t> </a:t>
            </a:r>
            <a:r>
              <a:rPr lang="de-DE" sz="2000" b="1" dirty="0" err="1"/>
              <a:t>insan</a:t>
            </a:r>
            <a:r>
              <a:rPr lang="de-DE" sz="2000" b="1" dirty="0"/>
              <a:t> </a:t>
            </a:r>
            <a:r>
              <a:rPr lang="de-DE" sz="2000" b="1" dirty="0" err="1"/>
              <a:t>değil</a:t>
            </a:r>
            <a:r>
              <a:rPr lang="de-DE" sz="2000" b="1" dirty="0"/>
              <a:t>, </a:t>
            </a:r>
            <a:r>
              <a:rPr lang="de-DE" sz="2000" b="1" dirty="0" err="1"/>
              <a:t>bunu</a:t>
            </a:r>
            <a:r>
              <a:rPr lang="de-DE" sz="2000" b="1" dirty="0"/>
              <a:t> </a:t>
            </a:r>
            <a:r>
              <a:rPr lang="de-DE" sz="2000" b="1" dirty="0" err="1"/>
              <a:t>anlayın</a:t>
            </a:r>
            <a:r>
              <a:rPr lang="de-DE" sz="2000" b="1" dirty="0"/>
              <a:t/>
            </a:r>
            <a:br>
              <a:rPr lang="de-DE" sz="2000" b="1" dirty="0"/>
            </a:br>
            <a:r>
              <a:rPr lang="tr-TR" sz="2000" b="1" dirty="0" smtClean="0"/>
              <a:t>                                         </a:t>
            </a:r>
            <a:r>
              <a:rPr lang="de-DE" sz="2000" b="1" dirty="0" err="1" smtClean="0"/>
              <a:t>Aşk'sız</a:t>
            </a:r>
            <a:r>
              <a:rPr lang="de-DE" sz="2000" b="1" dirty="0" smtClean="0"/>
              <a:t> </a:t>
            </a:r>
            <a:r>
              <a:rPr lang="de-DE" sz="2000" b="1" dirty="0" err="1"/>
              <a:t>insan</a:t>
            </a:r>
            <a:r>
              <a:rPr lang="de-DE" sz="2000" b="1" dirty="0"/>
              <a:t> </a:t>
            </a:r>
            <a:r>
              <a:rPr lang="de-DE" sz="2000" b="1" dirty="0" err="1"/>
              <a:t>hayvan</a:t>
            </a:r>
            <a:r>
              <a:rPr lang="de-DE" sz="2000" b="1" dirty="0"/>
              <a:t> </a:t>
            </a:r>
            <a:r>
              <a:rPr lang="de-DE" sz="2000" b="1" dirty="0" err="1"/>
              <a:t>cinsi</a:t>
            </a:r>
            <a:r>
              <a:rPr lang="de-DE" sz="2000" b="1" dirty="0"/>
              <a:t>, </a:t>
            </a:r>
            <a:r>
              <a:rPr lang="de-DE" sz="2000" b="1" dirty="0" err="1"/>
              <a:t>bunu</a:t>
            </a:r>
            <a:r>
              <a:rPr lang="de-DE" sz="2000" b="1" dirty="0"/>
              <a:t> </a:t>
            </a:r>
            <a:r>
              <a:rPr lang="de-DE" sz="2000" b="1" dirty="0" err="1" smtClean="0"/>
              <a:t>dinleyin</a:t>
            </a:r>
            <a:endParaRPr lang="tr-TR" sz="2000" b="1" dirty="0" smtClean="0"/>
          </a:p>
          <a:p>
            <a:endParaRPr lang="tr-TR" sz="20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000" b="1" dirty="0" smtClean="0"/>
              <a:t>YUNUS EMRE                Taş gönülde ne biter, dilinde </a:t>
            </a:r>
            <a:r>
              <a:rPr lang="tr-TR" sz="2000" b="1" dirty="0" err="1" smtClean="0"/>
              <a:t>ağu</a:t>
            </a:r>
            <a:r>
              <a:rPr lang="tr-TR" sz="2000" b="1" dirty="0" smtClean="0"/>
              <a:t> tüter</a:t>
            </a:r>
          </a:p>
          <a:p>
            <a:r>
              <a:rPr lang="tr-TR" sz="2000" b="1" dirty="0"/>
              <a:t> </a:t>
            </a:r>
            <a:r>
              <a:rPr lang="tr-TR" sz="2000" b="1" dirty="0" smtClean="0"/>
              <a:t>                                             Nice yumuşak söylese, sözü savaşa benzer</a:t>
            </a:r>
          </a:p>
          <a:p>
            <a:endParaRPr lang="tr-TR" sz="20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000" b="1" dirty="0" smtClean="0"/>
              <a:t>MEVLANA                      Eğer </a:t>
            </a:r>
            <a:r>
              <a:rPr lang="tr-TR" sz="2000" b="1" dirty="0"/>
              <a:t>şeytan âşık olacak </a:t>
            </a:r>
            <a:r>
              <a:rPr lang="tr-TR" sz="2000" b="1" dirty="0" smtClean="0"/>
              <a:t>olsa,</a:t>
            </a:r>
          </a:p>
          <a:p>
            <a:r>
              <a:rPr lang="tr-TR" sz="2000" b="1" dirty="0"/>
              <a:t> </a:t>
            </a:r>
            <a:r>
              <a:rPr lang="tr-TR" sz="2000" b="1" dirty="0" smtClean="0"/>
              <a:t>                                             Şüphesiz </a:t>
            </a:r>
            <a:r>
              <a:rPr lang="tr-TR" sz="2000" b="1" dirty="0"/>
              <a:t>şeytanlığı gider, melek kesilirdi</a:t>
            </a:r>
            <a:r>
              <a:rPr lang="tr-TR" sz="2000" b="1" dirty="0" smtClean="0"/>
              <a:t>.</a:t>
            </a:r>
          </a:p>
          <a:p>
            <a:endParaRPr lang="tr-TR" sz="20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000" b="1" dirty="0" smtClean="0"/>
              <a:t>HACI BEKTAŞ-I VELİ      Sevgi </a:t>
            </a:r>
            <a:r>
              <a:rPr lang="tr-TR" sz="2000" b="1" dirty="0"/>
              <a:t>ve acıma, insanlık; </a:t>
            </a:r>
          </a:p>
          <a:p>
            <a:r>
              <a:rPr lang="tr-TR" sz="2000" b="1" dirty="0" smtClean="0"/>
              <a:t>                                              Hiddet </a:t>
            </a:r>
            <a:r>
              <a:rPr lang="tr-TR" sz="2000" b="1" dirty="0"/>
              <a:t>ve şehvet ise hayvanlık vasfıdır. </a:t>
            </a:r>
            <a:endParaRPr lang="tr-TR" sz="2000" b="1" dirty="0" smtClean="0"/>
          </a:p>
          <a:p>
            <a:endParaRPr lang="tr-TR" sz="2000" b="1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tr-TR" sz="2000" b="1" dirty="0" smtClean="0"/>
              <a:t>PİR SULTAN APTAL       Şu </a:t>
            </a:r>
            <a:r>
              <a:rPr lang="tr-TR" sz="2000" b="1" dirty="0"/>
              <a:t>karşı yaylada göç katar katar</a:t>
            </a:r>
            <a:br>
              <a:rPr lang="tr-TR" sz="2000" b="1" dirty="0"/>
            </a:br>
            <a:r>
              <a:rPr lang="tr-TR" sz="2000" b="1" dirty="0" smtClean="0"/>
              <a:t>                                         Bir </a:t>
            </a:r>
            <a:r>
              <a:rPr lang="tr-TR" sz="2000" b="1" dirty="0"/>
              <a:t>güzel sevdası gözümde tüter</a:t>
            </a:r>
          </a:p>
        </p:txBody>
      </p:sp>
    </p:spTree>
    <p:extLst>
      <p:ext uri="{BB962C8B-B14F-4D97-AF65-F5344CB8AC3E}">
        <p14:creationId xmlns:p14="http://schemas.microsoft.com/office/powerpoint/2010/main" xmlns="" val="2204820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lum &amp; Hoşgör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68" y="0"/>
            <a:ext cx="9110232" cy="685800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xmlns="" val="3414855988"/>
              </p:ext>
            </p:extLst>
          </p:nvPr>
        </p:nvGraphicFramePr>
        <p:xfrm>
          <a:off x="367885" y="0"/>
          <a:ext cx="5500260" cy="1289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1276516" y="1521768"/>
            <a:ext cx="6624736" cy="53245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90700" indent="-1790700"/>
            <a:r>
              <a:rPr lang="tr-TR" sz="2000" b="1" dirty="0" smtClean="0">
                <a:solidFill>
                  <a:srgbClr val="FF0000"/>
                </a:solidFill>
                <a:latin typeface="+mj-lt"/>
              </a:rPr>
              <a:t>İSLAMİYET</a:t>
            </a: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   O (Allah), </a:t>
            </a:r>
            <a:r>
              <a:rPr lang="tr-TR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çok bağışlayandır, çok sevendir</a:t>
            </a: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. 85/14   «…şüphesiz Allah çok </a:t>
            </a:r>
            <a:r>
              <a:rPr lang="tr-TR" sz="2000" dirty="0" err="1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tevbe</a:t>
            </a: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edenleri ve çok temizlenenleri sever.» 2/222  «Benim nezaretimde yetiştirilmen için sana kendimden bir sevgi verdim.» 20/39 </a:t>
            </a:r>
          </a:p>
          <a:p>
            <a:pPr marL="1790700" indent="-1790700"/>
            <a:r>
              <a:rPr lang="tr-TR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	</a:t>
            </a: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«…birbirinizi sevmedikçe gerçek manada iman etmiş olmazsınız.» Hadis</a:t>
            </a:r>
          </a:p>
          <a:p>
            <a:pPr marL="1790700" indent="-1790700">
              <a:tabLst>
                <a:tab pos="1790700" algn="l"/>
              </a:tabLst>
            </a:pPr>
            <a:r>
              <a:rPr lang="tr-TR" sz="2000" b="1" dirty="0" smtClean="0">
                <a:solidFill>
                  <a:srgbClr val="FF0000"/>
                </a:solidFill>
                <a:latin typeface="+mj-lt"/>
              </a:rPr>
              <a:t>HRİSTİYANLIK   </a:t>
            </a: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«Oğlum</a:t>
            </a:r>
            <a:r>
              <a:rPr lang="tr-TR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, Rabbin tedibini hor görme; </a:t>
            </a: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Ve </a:t>
            </a:r>
            <a:r>
              <a:rPr lang="tr-TR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onun azarlamasından usanma; </a:t>
            </a: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Çünkü </a:t>
            </a:r>
            <a:r>
              <a:rPr lang="tr-TR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baba memnun olduğu oğlu nasıl azarlarsa, </a:t>
            </a: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Rab </a:t>
            </a:r>
            <a:r>
              <a:rPr lang="tr-TR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da sevdiğini azarlar.”</a:t>
            </a:r>
            <a:r>
              <a:rPr lang="tr-TR" sz="2000" baseline="30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10</a:t>
            </a:r>
            <a:r>
              <a:rPr lang="tr-TR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10 - Süleyman’ın Meselleri, 3/11-12. </a:t>
            </a:r>
            <a:endParaRPr lang="tr-TR" sz="2000" dirty="0" smtClean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marL="1790700" indent="-1790700"/>
            <a:r>
              <a:rPr lang="tr-TR" sz="2000" b="1" dirty="0" smtClean="0">
                <a:solidFill>
                  <a:srgbClr val="FF0000"/>
                </a:solidFill>
                <a:latin typeface="+mj-lt"/>
              </a:rPr>
              <a:t>YAHUDİLİK</a:t>
            </a: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        «</a:t>
            </a: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Ey </a:t>
            </a:r>
            <a:r>
              <a:rPr lang="tr-TR" sz="2000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sevgililer, birbirimizi sevelim, çünkü sevgi Allah’tandır, ve her seven adam Allah’tan doğmuştur, ve Allah’ı bilir. Sevmeyen adam Allah’ı bilmez, çünkü Allah sevgidir.”</a:t>
            </a:r>
            <a:r>
              <a:rPr lang="tr-TR" sz="2000" baseline="30000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31</a:t>
            </a:r>
            <a:r>
              <a:rPr lang="tr-TR" sz="2000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 31 - </a:t>
            </a:r>
            <a:r>
              <a:rPr lang="tr-TR" sz="2000" dirty="0" err="1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Yuhanna’nın</a:t>
            </a:r>
            <a:r>
              <a:rPr lang="tr-TR" sz="2000" dirty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 I. Mektubu, </a:t>
            </a:r>
            <a:r>
              <a:rPr lang="tr-TR" sz="2000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Times New Roman"/>
                <a:cs typeface="Times New Roman"/>
              </a:rPr>
              <a:t>4/7-8.</a:t>
            </a:r>
          </a:p>
        </p:txBody>
      </p:sp>
      <p:cxnSp>
        <p:nvCxnSpPr>
          <p:cNvPr id="6" name="Düz Ok Bağlayıcısı 5"/>
          <p:cNvCxnSpPr/>
          <p:nvPr/>
        </p:nvCxnSpPr>
        <p:spPr>
          <a:xfrm>
            <a:off x="2557736" y="170080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2845768" y="3861048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Düz Ok Bağlayıcısı 13"/>
          <p:cNvCxnSpPr/>
          <p:nvPr/>
        </p:nvCxnSpPr>
        <p:spPr>
          <a:xfrm>
            <a:off x="2557736" y="5344616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66582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45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45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4450"/>
                            </p:stCondLst>
                            <p:childTnLst>
                              <p:par>
                                <p:cTn id="4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yagram 14"/>
          <p:cNvGraphicFramePr/>
          <p:nvPr>
            <p:extLst>
              <p:ext uri="{D42A27DB-BD31-4B8C-83A1-F6EECF244321}">
                <p14:modId xmlns:p14="http://schemas.microsoft.com/office/powerpoint/2010/main" xmlns="" val="3659961203"/>
              </p:ext>
            </p:extLst>
          </p:nvPr>
        </p:nvGraphicFramePr>
        <p:xfrm>
          <a:off x="251520" y="1340768"/>
          <a:ext cx="5486400" cy="1604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" name="Resim Yer Tutucusu 13"/>
          <p:cNvPicPr>
            <a:picLocks noGrp="1" noChangeAspect="1"/>
          </p:cNvPicPr>
          <p:nvPr>
            <p:ph type="pic" sz="quarter"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063" r="24063"/>
          <a:stretch>
            <a:fillRect/>
          </a:stretch>
        </p:blipFill>
        <p:spPr>
          <a:solidFill>
            <a:srgbClr val="FF0000">
              <a:alpha val="80000"/>
            </a:srgbClr>
          </a:solidFill>
        </p:spPr>
      </p:pic>
      <p:graphicFrame>
        <p:nvGraphicFramePr>
          <p:cNvPr id="18" name="Diyagram 17"/>
          <p:cNvGraphicFramePr/>
          <p:nvPr>
            <p:extLst>
              <p:ext uri="{D42A27DB-BD31-4B8C-83A1-F6EECF244321}">
                <p14:modId xmlns:p14="http://schemas.microsoft.com/office/powerpoint/2010/main" xmlns="" val="3227043770"/>
              </p:ext>
            </p:extLst>
          </p:nvPr>
        </p:nvGraphicFramePr>
        <p:xfrm>
          <a:off x="5004048" y="4797152"/>
          <a:ext cx="2664296" cy="1675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xmlns="" val="487351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8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xmlns="" val="1097055953"/>
              </p:ext>
            </p:extLst>
          </p:nvPr>
        </p:nvGraphicFramePr>
        <p:xfrm>
          <a:off x="179512" y="620688"/>
          <a:ext cx="7776864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Resim Yer Tutucusu 6"/>
          <p:cNvPicPr>
            <a:picLocks noGrp="1" noChangeAspect="1"/>
          </p:cNvPicPr>
          <p:nvPr>
            <p:ph type="pic" sz="quarter" idx="429496729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498" r="14498"/>
          <a:stretch>
            <a:fillRect/>
          </a:stretch>
        </p:blipFill>
        <p:spPr>
          <a:xfrm rot="20997193">
            <a:off x="2317733" y="2790170"/>
            <a:ext cx="6031389" cy="3579849"/>
          </a:xfrm>
        </p:spPr>
      </p:pic>
    </p:spTree>
    <p:extLst>
      <p:ext uri="{BB962C8B-B14F-4D97-AF65-F5344CB8AC3E}">
        <p14:creationId xmlns:p14="http://schemas.microsoft.com/office/powerpoint/2010/main" xmlns="" val="3839170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Yer Tutucusu 6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144" r="11144"/>
          <a:stretch>
            <a:fillRect/>
          </a:stretch>
        </p:blipFill>
        <p:spPr/>
      </p:pic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xmlns="" val="4010563129"/>
              </p:ext>
            </p:extLst>
          </p:nvPr>
        </p:nvGraphicFramePr>
        <p:xfrm>
          <a:off x="0" y="332656"/>
          <a:ext cx="464400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373546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cer\Desktop\untitled çocuk sevg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 rot="20933942">
            <a:off x="1947398" y="826765"/>
            <a:ext cx="5363501" cy="2376264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tr-TR" sz="6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SEVGİYLE YAŞAYIN</a:t>
            </a:r>
          </a:p>
          <a:p>
            <a:r>
              <a:rPr lang="tr-TR" sz="6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SEVGİYLE KALIN</a:t>
            </a:r>
            <a:endParaRPr lang="tr-TR" sz="6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985549" y="5141168"/>
            <a:ext cx="534280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200" b="1" dirty="0" smtClean="0"/>
              <a:t>Yrd. Doç. Dr. Safinaz ASRİ</a:t>
            </a:r>
          </a:p>
          <a:p>
            <a:r>
              <a:rPr lang="tr-TR" sz="3200" b="1" dirty="0" smtClean="0"/>
              <a:t>İzmir Katip Çelebi Üniversitesi </a:t>
            </a:r>
          </a:p>
          <a:p>
            <a:r>
              <a:rPr lang="tr-TR" sz="3200" b="1" dirty="0" smtClean="0"/>
              <a:t>İslami İlimler Fakültesi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xmlns="" val="1783332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15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İçerik Yer Tutucusu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673331861"/>
              </p:ext>
            </p:extLst>
          </p:nvPr>
        </p:nvGraphicFramePr>
        <p:xfrm>
          <a:off x="595536" y="1196752"/>
          <a:ext cx="376044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İçerik Yer Tutucusu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104684137"/>
              </p:ext>
            </p:extLst>
          </p:nvPr>
        </p:nvGraphicFramePr>
        <p:xfrm>
          <a:off x="4700016" y="1097280"/>
          <a:ext cx="3904432" cy="441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r-TR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BİZE NE OLDU?</a:t>
            </a:r>
            <a:endParaRPr lang="tr-TR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318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9" grpId="0">
        <p:bldAsOne/>
      </p:bldGraphic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Yer Tutucusu 8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844" r="9844"/>
          <a:stretch>
            <a:fillRect/>
          </a:stretch>
        </p:blipFill>
        <p:spPr/>
      </p:pic>
      <p:sp>
        <p:nvSpPr>
          <p:cNvPr id="7" name="Metin Yer Tutucusu 6"/>
          <p:cNvSpPr>
            <a:spLocks noGrp="1"/>
          </p:cNvSpPr>
          <p:nvPr>
            <p:ph type="body" sz="half" idx="2"/>
          </p:nvPr>
        </p:nvSpPr>
        <p:spPr>
          <a:xfrm rot="21131136">
            <a:off x="116179" y="405606"/>
            <a:ext cx="6096545" cy="190633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just"/>
            <a:r>
              <a:rPr lang="tr-TR" sz="2600" dirty="0" smtClean="0">
                <a:solidFill>
                  <a:srgbClr val="7030A0"/>
                </a:solidFill>
              </a:rPr>
              <a:t>Değerler umumiyetle birlikte yaşar ve birlikte var olurlar. Bu nedenle bireysel ve kurumsal değerler </a:t>
            </a:r>
            <a:r>
              <a:rPr lang="tr-TR" sz="2600" dirty="0" smtClean="0">
                <a:solidFill>
                  <a:srgbClr val="FFFF00"/>
                </a:solidFill>
              </a:rPr>
              <a:t>«değerler sistemi» </a:t>
            </a:r>
            <a:r>
              <a:rPr lang="tr-TR" sz="2600" dirty="0" smtClean="0">
                <a:solidFill>
                  <a:srgbClr val="7030A0"/>
                </a:solidFill>
              </a:rPr>
              <a:t>içinde ele alınmalıdırlar. Tıpkı </a:t>
            </a:r>
            <a:r>
              <a:rPr lang="tr-TR" sz="2600" dirty="0" smtClean="0">
                <a:solidFill>
                  <a:srgbClr val="FFFF00"/>
                </a:solidFill>
              </a:rPr>
              <a:t>ekosistem</a:t>
            </a:r>
            <a:r>
              <a:rPr lang="tr-TR" sz="2600" dirty="0" smtClean="0">
                <a:solidFill>
                  <a:srgbClr val="7030A0"/>
                </a:solidFill>
              </a:rPr>
              <a:t> gibi</a:t>
            </a:r>
            <a:endParaRPr lang="tr-TR" sz="2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2380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xmlns="" val="3407579211"/>
              </p:ext>
            </p:extLst>
          </p:nvPr>
        </p:nvGraphicFramePr>
        <p:xfrm>
          <a:off x="323528" y="620688"/>
          <a:ext cx="4896544" cy="936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xmlns="" val="520377021"/>
              </p:ext>
            </p:extLst>
          </p:nvPr>
        </p:nvGraphicFramePr>
        <p:xfrm>
          <a:off x="539552" y="2348880"/>
          <a:ext cx="3672408" cy="7499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Resim Yer Tutucusu 7"/>
          <p:cNvPicPr>
            <a:picLocks noGrp="1" noChangeAspect="1"/>
          </p:cNvPicPr>
          <p:nvPr>
            <p:ph type="pic" sz="quarter" idx="14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7493" y="-268510"/>
            <a:ext cx="7115175" cy="7128792"/>
          </a:xfrm>
        </p:spPr>
      </p:pic>
    </p:spTree>
    <p:extLst>
      <p:ext uri="{BB962C8B-B14F-4D97-AF65-F5344CB8AC3E}">
        <p14:creationId xmlns:p14="http://schemas.microsoft.com/office/powerpoint/2010/main" xmlns="" val="339318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xmlns="" val="1486692263"/>
              </p:ext>
            </p:extLst>
          </p:nvPr>
        </p:nvGraphicFramePr>
        <p:xfrm>
          <a:off x="287016" y="1628800"/>
          <a:ext cx="8856984" cy="459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683568" y="2780927"/>
            <a:ext cx="7495356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Çünkü insan çevre ne derse desin denilenlere inandığı ve kendini bildiği zaman </a:t>
            </a:r>
            <a:r>
              <a:rPr lang="tr-TR" sz="24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herşey</a:t>
            </a:r>
            <a:r>
              <a:rPr lang="tr-TR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onun için anlam ifade eder.</a:t>
            </a:r>
          </a:p>
        </p:txBody>
      </p:sp>
      <p:graphicFrame>
        <p:nvGraphicFramePr>
          <p:cNvPr id="11" name="Diyagram 10"/>
          <p:cNvGraphicFramePr/>
          <p:nvPr>
            <p:extLst>
              <p:ext uri="{D42A27DB-BD31-4B8C-83A1-F6EECF244321}">
                <p14:modId xmlns:p14="http://schemas.microsoft.com/office/powerpoint/2010/main" xmlns="" val="2148420058"/>
              </p:ext>
            </p:extLst>
          </p:nvPr>
        </p:nvGraphicFramePr>
        <p:xfrm>
          <a:off x="152400" y="3861048"/>
          <a:ext cx="4048111" cy="1047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9" name="Diyagram 8"/>
          <p:cNvGraphicFramePr/>
          <p:nvPr>
            <p:extLst>
              <p:ext uri="{D42A27DB-BD31-4B8C-83A1-F6EECF244321}">
                <p14:modId xmlns:p14="http://schemas.microsoft.com/office/powerpoint/2010/main" xmlns="" val="692158415"/>
              </p:ext>
            </p:extLst>
          </p:nvPr>
        </p:nvGraphicFramePr>
        <p:xfrm>
          <a:off x="4427984" y="3811399"/>
          <a:ext cx="4572000" cy="1168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12" name="Dikdörtgen 11"/>
          <p:cNvSpPr/>
          <p:nvPr/>
        </p:nvSpPr>
        <p:spPr>
          <a:xfrm>
            <a:off x="107504" y="0"/>
            <a:ext cx="5544616" cy="620688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rtl="0">
              <a:buChar char="•"/>
            </a:pPr>
            <a:r>
              <a:rPr lang="tr-T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KENDİNİZİ TANIYIN</a:t>
            </a:r>
            <a:endParaRPr lang="tr-TR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AutoShape 2" descr="kendimi seviyorum ile ilgili görsel sonucu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" name="AutoShape 4" descr="kendimi seviyorum ile ilgili görsel sonucu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3" name="Picture 9" descr="C:\Users\Acer\Desktop\untitled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97152"/>
            <a:ext cx="3168352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cer\Desktop\images81U53QYZ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388" y="4797152"/>
            <a:ext cx="2476500" cy="2098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318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1" grpId="0">
        <p:bldAsOne/>
      </p:bldGraphic>
      <p:bldGraphic spid="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2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xmlns="" val="1689310092"/>
              </p:ext>
            </p:extLst>
          </p:nvPr>
        </p:nvGraphicFramePr>
        <p:xfrm>
          <a:off x="251520" y="0"/>
          <a:ext cx="3060848" cy="2060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etin kutusu 2"/>
          <p:cNvSpPr txBox="1"/>
          <p:nvPr/>
        </p:nvSpPr>
        <p:spPr>
          <a:xfrm rot="20868583">
            <a:off x="46847" y="2105715"/>
            <a:ext cx="5325414" cy="107721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b="1" dirty="0" smtClean="0"/>
              <a:t>Sevmeye başlayınca eskisinden bambaşka bir insan olduğumuzu anlarız. </a:t>
            </a:r>
            <a:r>
              <a:rPr lang="tr-TR" sz="1600" b="1" dirty="0" smtClean="0"/>
              <a:t>Paskal</a:t>
            </a:r>
          </a:p>
        </p:txBody>
      </p:sp>
      <p:pic>
        <p:nvPicPr>
          <p:cNvPr id="15" name="Resim Yer Tutucusu 14"/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52" r="166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3393187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çılar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çıla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2856</TotalTime>
  <Words>605</Words>
  <Application>Microsoft Office PowerPoint</Application>
  <PresentationFormat>Ekran Gösterisi (4:3)</PresentationFormat>
  <Paragraphs>113</Paragraphs>
  <Slides>26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26</vt:i4>
      </vt:variant>
    </vt:vector>
  </HeadingPairs>
  <TitlesOfParts>
    <vt:vector size="28" baseType="lpstr">
      <vt:lpstr>1_Ofis Teması</vt:lpstr>
      <vt:lpstr>Açılar</vt:lpstr>
      <vt:lpstr>Slayt 1</vt:lpstr>
      <vt:lpstr>Özdeki değeri görmek lazım!</vt:lpstr>
      <vt:lpstr>Slayt 3</vt:lpstr>
      <vt:lpstr>BİZE NE OLDU?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Mü’minler birbirini sevmekte tek vücut gibidirler... Hz. Muhammed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Acer</dc:creator>
  <cp:lastModifiedBy>ETHEM</cp:lastModifiedBy>
  <cp:revision>86</cp:revision>
  <cp:lastPrinted>2015-03-23T08:12:54Z</cp:lastPrinted>
  <dcterms:created xsi:type="dcterms:W3CDTF">2015-03-16T12:26:17Z</dcterms:created>
  <dcterms:modified xsi:type="dcterms:W3CDTF">2015-12-03T08:27:22Z</dcterms:modified>
</cp:coreProperties>
</file>