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59" r:id="rId5"/>
    <p:sldId id="261" r:id="rId6"/>
    <p:sldId id="262" r:id="rId7"/>
    <p:sldId id="263" r:id="rId8"/>
    <p:sldId id="264" r:id="rId9"/>
    <p:sldId id="265" r:id="rId10"/>
    <p:sldId id="266" r:id="rId11"/>
    <p:sldId id="268" r:id="rId12"/>
    <p:sldId id="272" r:id="rId13"/>
    <p:sldId id="270" r:id="rId14"/>
    <p:sldId id="273" r:id="rId15"/>
    <p:sldId id="269" r:id="rId16"/>
    <p:sldId id="276" r:id="rId17"/>
    <p:sldId id="275" r:id="rId18"/>
    <p:sldId id="278"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3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3648B6-4CDD-4D2E-B8C3-EFF19D514700}" type="doc">
      <dgm:prSet loTypeId="urn:microsoft.com/office/officeart/2005/8/layout/bProcess2" loCatId="process" qsTypeId="urn:microsoft.com/office/officeart/2005/8/quickstyle/simple1" qsCatId="simple" csTypeId="urn:microsoft.com/office/officeart/2005/8/colors/colorful1" csCatId="colorful" phldr="1"/>
      <dgm:spPr>
        <a:scene3d>
          <a:camera prst="orthographicFront">
            <a:rot lat="0" lon="0" rev="0"/>
          </a:camera>
          <a:lightRig rig="glow" dir="t">
            <a:rot lat="0" lon="0" rev="4800000"/>
          </a:lightRig>
        </a:scene3d>
      </dgm:spPr>
      <dgm:t>
        <a:bodyPr/>
        <a:lstStyle/>
        <a:p>
          <a:endParaRPr lang="tr-TR"/>
        </a:p>
      </dgm:t>
    </dgm:pt>
    <dgm:pt modelId="{03391241-4016-4564-B992-5EE510E42B1A}">
      <dgm:prSet phldrT="[Metin]">
        <dgm:style>
          <a:lnRef idx="0">
            <a:schemeClr val="accent4"/>
          </a:lnRef>
          <a:fillRef idx="3">
            <a:schemeClr val="accent4"/>
          </a:fillRef>
          <a:effectRef idx="3">
            <a:schemeClr val="accent4"/>
          </a:effectRef>
          <a:fontRef idx="minor">
            <a:schemeClr val="lt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tr-TR" b="1" dirty="0" smtClean="0">
              <a:effectLst>
                <a:outerShdw blurRad="38100" dist="38100" dir="2700000" algn="tl">
                  <a:srgbClr val="000000">
                    <a:alpha val="43137"/>
                  </a:srgbClr>
                </a:outerShdw>
              </a:effectLst>
            </a:rPr>
            <a:t>SELAMLAŞMA</a:t>
          </a:r>
          <a:endParaRPr lang="tr-TR" b="1" dirty="0">
            <a:effectLst>
              <a:outerShdw blurRad="38100" dist="38100" dir="2700000" algn="tl">
                <a:srgbClr val="000000">
                  <a:alpha val="43137"/>
                </a:srgbClr>
              </a:outerShdw>
            </a:effectLst>
          </a:endParaRPr>
        </a:p>
      </dgm:t>
    </dgm:pt>
    <dgm:pt modelId="{B4ECD412-2E13-408A-9519-8885358D4874}" type="parTrans" cxnId="{18115C55-6BED-4A18-9B39-206584A74A11}">
      <dgm:prSet/>
      <dgm:spPr/>
      <dgm:t>
        <a:bodyPr/>
        <a:lstStyle/>
        <a:p>
          <a:endParaRPr lang="tr-TR"/>
        </a:p>
      </dgm:t>
    </dgm:pt>
    <dgm:pt modelId="{EC72D255-B754-437E-BC9C-F910351AA6BE}" type="sibTrans" cxnId="{18115C55-6BED-4A18-9B39-206584A74A11}">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tr-TR">
            <a:solidFill>
              <a:srgbClr val="FF0000"/>
            </a:solidFill>
          </a:endParaRPr>
        </a:p>
      </dgm:t>
    </dgm:pt>
    <dgm:pt modelId="{1AA85AEF-1960-468D-89F7-91DC00DBAE33}">
      <dgm:prSet phldrT="[Metin]">
        <dgm:style>
          <a:lnRef idx="0">
            <a:schemeClr val="accent3"/>
          </a:lnRef>
          <a:fillRef idx="3">
            <a:schemeClr val="accent3"/>
          </a:fillRef>
          <a:effectRef idx="3">
            <a:schemeClr val="accent3"/>
          </a:effectRef>
          <a:fontRef idx="minor">
            <a:schemeClr val="lt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tr-TR" b="1" dirty="0" smtClean="0">
              <a:effectLst>
                <a:outerShdw blurRad="38100" dist="38100" dir="2700000" algn="tl">
                  <a:srgbClr val="000000">
                    <a:alpha val="43137"/>
                  </a:srgbClr>
                </a:outerShdw>
              </a:effectLst>
            </a:rPr>
            <a:t>İYİ İLETİŞİM</a:t>
          </a:r>
          <a:endParaRPr lang="tr-TR" b="1" dirty="0">
            <a:effectLst>
              <a:outerShdw blurRad="38100" dist="38100" dir="2700000" algn="tl">
                <a:srgbClr val="000000">
                  <a:alpha val="43137"/>
                </a:srgbClr>
              </a:outerShdw>
            </a:effectLst>
          </a:endParaRPr>
        </a:p>
      </dgm:t>
    </dgm:pt>
    <dgm:pt modelId="{2D700696-3729-48DC-BA46-BFDDE23EA7C5}" type="parTrans" cxnId="{55F9E248-2FB9-4649-A17D-020D75DB7CB2}">
      <dgm:prSet/>
      <dgm:spPr/>
      <dgm:t>
        <a:bodyPr/>
        <a:lstStyle/>
        <a:p>
          <a:endParaRPr lang="tr-TR"/>
        </a:p>
      </dgm:t>
    </dgm:pt>
    <dgm:pt modelId="{D85997EC-DE5F-402F-B118-BA93B33C1A79}" type="sibTrans" cxnId="{55F9E248-2FB9-4649-A17D-020D75DB7CB2}">
      <dgm:prSet>
        <dgm:style>
          <a:lnRef idx="1">
            <a:schemeClr val="accent6"/>
          </a:lnRef>
          <a:fillRef idx="2">
            <a:schemeClr val="accent6"/>
          </a:fillRef>
          <a:effectRef idx="1">
            <a:schemeClr val="accent6"/>
          </a:effectRef>
          <a:fontRef idx="minor">
            <a:schemeClr val="dk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tr-TR"/>
        </a:p>
      </dgm:t>
    </dgm:pt>
    <dgm:pt modelId="{CF42C45B-C5AB-4F2C-A97F-2F2064A51BB3}">
      <dgm:prSet phldrT="[Metin]">
        <dgm:style>
          <a:lnRef idx="0">
            <a:schemeClr val="accent6"/>
          </a:lnRef>
          <a:fillRef idx="3">
            <a:schemeClr val="accent6"/>
          </a:fillRef>
          <a:effectRef idx="3">
            <a:schemeClr val="accent6"/>
          </a:effectRef>
          <a:fontRef idx="minor">
            <a:schemeClr val="lt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tr-TR" b="1" dirty="0" smtClean="0">
              <a:effectLst>
                <a:outerShdw blurRad="38100" dist="38100" dir="2700000" algn="tl">
                  <a:srgbClr val="000000">
                    <a:alpha val="43137"/>
                  </a:srgbClr>
                </a:outerShdw>
              </a:effectLst>
            </a:rPr>
            <a:t>SOSYAL ZEKA</a:t>
          </a:r>
          <a:endParaRPr lang="tr-TR" b="1" dirty="0">
            <a:effectLst>
              <a:outerShdw blurRad="38100" dist="38100" dir="2700000" algn="tl">
                <a:srgbClr val="000000">
                  <a:alpha val="43137"/>
                </a:srgbClr>
              </a:outerShdw>
            </a:effectLst>
          </a:endParaRPr>
        </a:p>
      </dgm:t>
    </dgm:pt>
    <dgm:pt modelId="{A9E96260-CD85-45DB-9B14-C7FB5F3D1950}" type="parTrans" cxnId="{2DBDA8DB-D824-4752-A256-58C1423800EE}">
      <dgm:prSet/>
      <dgm:spPr/>
      <dgm:t>
        <a:bodyPr/>
        <a:lstStyle/>
        <a:p>
          <a:endParaRPr lang="tr-TR"/>
        </a:p>
      </dgm:t>
    </dgm:pt>
    <dgm:pt modelId="{34685D03-2DEF-4111-9CB0-0C960F0F46D0}" type="sibTrans" cxnId="{2DBDA8DB-D824-4752-A256-58C1423800E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tr-TR"/>
        </a:p>
      </dgm:t>
    </dgm:pt>
    <dgm:pt modelId="{97DAC348-9149-4FFB-AA0D-453DC1583F24}">
      <dgm:prSet phldrT="[Metin]">
        <dgm:style>
          <a:lnRef idx="0">
            <a:schemeClr val="accent2"/>
          </a:lnRef>
          <a:fillRef idx="3">
            <a:schemeClr val="accent2"/>
          </a:fillRef>
          <a:effectRef idx="3">
            <a:schemeClr val="accent2"/>
          </a:effectRef>
          <a:fontRef idx="minor">
            <a:schemeClr val="lt1"/>
          </a:fontRef>
        </dgm:style>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tr-TR" b="1" dirty="0" smtClean="0">
              <a:effectLst>
                <a:outerShdw blurRad="38100" dist="38100" dir="2700000" algn="tl">
                  <a:srgbClr val="000000">
                    <a:alpha val="43137"/>
                  </a:srgbClr>
                </a:outerShdw>
              </a:effectLst>
            </a:rPr>
            <a:t>SORUN ÇÖZEBİLME YETENEĞİ</a:t>
          </a:r>
          <a:endParaRPr lang="tr-TR" b="1" dirty="0">
            <a:effectLst>
              <a:outerShdw blurRad="38100" dist="38100" dir="2700000" algn="tl">
                <a:srgbClr val="000000">
                  <a:alpha val="43137"/>
                </a:srgbClr>
              </a:outerShdw>
            </a:effectLst>
          </a:endParaRPr>
        </a:p>
      </dgm:t>
    </dgm:pt>
    <dgm:pt modelId="{0240C487-8024-4EF9-B7E1-6B22A20165CD}" type="parTrans" cxnId="{E18B3A09-DFA8-4F7C-8506-A3DE12E28CEB}">
      <dgm:prSet/>
      <dgm:spPr/>
      <dgm:t>
        <a:bodyPr/>
        <a:lstStyle/>
        <a:p>
          <a:endParaRPr lang="tr-TR"/>
        </a:p>
      </dgm:t>
    </dgm:pt>
    <dgm:pt modelId="{022364D2-D853-4BE8-88BC-97E303B332B9}" type="sibTrans" cxnId="{E18B3A09-DFA8-4F7C-8506-A3DE12E28CEB}">
      <dgm:prSet/>
      <dgm:spPr/>
      <dgm:t>
        <a:bodyPr/>
        <a:lstStyle/>
        <a:p>
          <a:endParaRPr lang="tr-TR"/>
        </a:p>
      </dgm:t>
    </dgm:pt>
    <dgm:pt modelId="{10EC96CA-16ED-4071-A355-C163663AFCEA}" type="pres">
      <dgm:prSet presAssocID="{2B3648B6-4CDD-4D2E-B8C3-EFF19D514700}" presName="diagram" presStyleCnt="0">
        <dgm:presLayoutVars>
          <dgm:dir/>
          <dgm:resizeHandles/>
        </dgm:presLayoutVars>
      </dgm:prSet>
      <dgm:spPr/>
      <dgm:t>
        <a:bodyPr/>
        <a:lstStyle/>
        <a:p>
          <a:endParaRPr lang="tr-TR"/>
        </a:p>
      </dgm:t>
    </dgm:pt>
    <dgm:pt modelId="{7555CC6D-3F3D-4A36-B5B3-340AA09E0BED}" type="pres">
      <dgm:prSet presAssocID="{03391241-4016-4564-B992-5EE510E42B1A}" presName="firstNode" presStyleLbl="node1" presStyleIdx="0" presStyleCnt="4" custScaleX="75264" custScaleY="71197">
        <dgm:presLayoutVars>
          <dgm:bulletEnabled val="1"/>
        </dgm:presLayoutVars>
      </dgm:prSet>
      <dgm:spPr/>
      <dgm:t>
        <a:bodyPr/>
        <a:lstStyle/>
        <a:p>
          <a:endParaRPr lang="tr-TR"/>
        </a:p>
      </dgm:t>
    </dgm:pt>
    <dgm:pt modelId="{E1B284C5-8BC0-4E2C-A516-B7F74DD587E4}" type="pres">
      <dgm:prSet presAssocID="{EC72D255-B754-437E-BC9C-F910351AA6BE}" presName="sibTrans" presStyleLbl="sibTrans2D1" presStyleIdx="0" presStyleCnt="3"/>
      <dgm:spPr/>
      <dgm:t>
        <a:bodyPr/>
        <a:lstStyle/>
        <a:p>
          <a:endParaRPr lang="tr-TR"/>
        </a:p>
      </dgm:t>
    </dgm:pt>
    <dgm:pt modelId="{321A113D-08A6-4BA1-9C9E-C865CA306DFB}" type="pres">
      <dgm:prSet presAssocID="{1AA85AEF-1960-468D-89F7-91DC00DBAE33}" presName="middleNod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728CEB3F-BC48-4F7C-B611-5CD8DC6ED704}" type="pres">
      <dgm:prSet presAssocID="{1AA85AEF-1960-468D-89F7-91DC00DBAE33}" presName="padding" presStyleLbl="node1" presStyleIdx="0" presStyleCnt="4"/>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C52F1F10-BCC6-4B42-B67F-7A66ED907755}" type="pres">
      <dgm:prSet presAssocID="{1AA85AEF-1960-468D-89F7-91DC00DBAE33}" presName="shape" presStyleLbl="node1" presStyleIdx="1" presStyleCnt="4" custLinFactNeighborX="-1989" custLinFactNeighborY="-925">
        <dgm:presLayoutVars>
          <dgm:bulletEnabled val="1"/>
        </dgm:presLayoutVars>
      </dgm:prSet>
      <dgm:spPr/>
      <dgm:t>
        <a:bodyPr/>
        <a:lstStyle/>
        <a:p>
          <a:endParaRPr lang="tr-TR"/>
        </a:p>
      </dgm:t>
    </dgm:pt>
    <dgm:pt modelId="{F78A0B77-EF5D-4434-9798-5917F27957E1}" type="pres">
      <dgm:prSet presAssocID="{D85997EC-DE5F-402F-B118-BA93B33C1A79}" presName="sibTrans" presStyleLbl="sibTrans2D1" presStyleIdx="1" presStyleCnt="3"/>
      <dgm:spPr/>
      <dgm:t>
        <a:bodyPr/>
        <a:lstStyle/>
        <a:p>
          <a:endParaRPr lang="tr-TR"/>
        </a:p>
      </dgm:t>
    </dgm:pt>
    <dgm:pt modelId="{C9E3881B-D56F-412C-A634-4145B523A729}" type="pres">
      <dgm:prSet presAssocID="{CF42C45B-C5AB-4F2C-A97F-2F2064A51BB3}" presName="middleNod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BE3A2CE1-7482-4CFD-87A2-31C5FE4B224C}" type="pres">
      <dgm:prSet presAssocID="{CF42C45B-C5AB-4F2C-A97F-2F2064A51BB3}" presName="padding" presStyleLbl="node1" presStyleIdx="1" presStyleCnt="4"/>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1662B373-B0BB-4DC0-B8D9-6EA5299DE4FE}" type="pres">
      <dgm:prSet presAssocID="{CF42C45B-C5AB-4F2C-A97F-2F2064A51BB3}" presName="shape" presStyleLbl="node1" presStyleIdx="2" presStyleCnt="4" custScaleX="118092" custScaleY="111278" custLinFactNeighborX="-5377" custLinFactNeighborY="-4333">
        <dgm:presLayoutVars>
          <dgm:bulletEnabled val="1"/>
        </dgm:presLayoutVars>
      </dgm:prSet>
      <dgm:spPr/>
      <dgm:t>
        <a:bodyPr/>
        <a:lstStyle/>
        <a:p>
          <a:endParaRPr lang="tr-TR"/>
        </a:p>
      </dgm:t>
    </dgm:pt>
    <dgm:pt modelId="{0E94EEEF-D4EE-4073-B212-8C8F320F6E63}" type="pres">
      <dgm:prSet presAssocID="{34685D03-2DEF-4111-9CB0-0C960F0F46D0}" presName="sibTrans" presStyleLbl="sibTrans2D1" presStyleIdx="2" presStyleCnt="3"/>
      <dgm:spPr/>
      <dgm:t>
        <a:bodyPr/>
        <a:lstStyle/>
        <a:p>
          <a:endParaRPr lang="tr-TR"/>
        </a:p>
      </dgm:t>
    </dgm:pt>
    <dgm:pt modelId="{97035326-7B5A-4564-B446-4794E836CAF0}" type="pres">
      <dgm:prSet presAssocID="{97DAC348-9149-4FFB-AA0D-453DC1583F24}" presName="lastNode" presStyleLbl="node1" presStyleIdx="3" presStyleCnt="4" custScaleX="78202" custScaleY="74220">
        <dgm:presLayoutVars>
          <dgm:bulletEnabled val="1"/>
        </dgm:presLayoutVars>
      </dgm:prSet>
      <dgm:spPr/>
      <dgm:t>
        <a:bodyPr/>
        <a:lstStyle/>
        <a:p>
          <a:endParaRPr lang="tr-TR"/>
        </a:p>
      </dgm:t>
    </dgm:pt>
  </dgm:ptLst>
  <dgm:cxnLst>
    <dgm:cxn modelId="{48F8CA4A-7E56-4F7B-9371-EF8099D314F4}" type="presOf" srcId="{34685D03-2DEF-4111-9CB0-0C960F0F46D0}" destId="{0E94EEEF-D4EE-4073-B212-8C8F320F6E63}" srcOrd="0" destOrd="0" presId="urn:microsoft.com/office/officeart/2005/8/layout/bProcess2"/>
    <dgm:cxn modelId="{FE9F8F0F-F6E2-463F-A54E-03B09A303C3B}" type="presOf" srcId="{CF42C45B-C5AB-4F2C-A97F-2F2064A51BB3}" destId="{1662B373-B0BB-4DC0-B8D9-6EA5299DE4FE}" srcOrd="0" destOrd="0" presId="urn:microsoft.com/office/officeart/2005/8/layout/bProcess2"/>
    <dgm:cxn modelId="{B93EFE78-A244-4784-A845-4B772E015525}" type="presOf" srcId="{EC72D255-B754-437E-BC9C-F910351AA6BE}" destId="{E1B284C5-8BC0-4E2C-A516-B7F74DD587E4}" srcOrd="0" destOrd="0" presId="urn:microsoft.com/office/officeart/2005/8/layout/bProcess2"/>
    <dgm:cxn modelId="{32519FF2-BB23-4FF6-A9FE-9BEC29F5CE36}" type="presOf" srcId="{2B3648B6-4CDD-4D2E-B8C3-EFF19D514700}" destId="{10EC96CA-16ED-4071-A355-C163663AFCEA}" srcOrd="0" destOrd="0" presId="urn:microsoft.com/office/officeart/2005/8/layout/bProcess2"/>
    <dgm:cxn modelId="{2DBDA8DB-D824-4752-A256-58C1423800EE}" srcId="{2B3648B6-4CDD-4D2E-B8C3-EFF19D514700}" destId="{CF42C45B-C5AB-4F2C-A97F-2F2064A51BB3}" srcOrd="2" destOrd="0" parTransId="{A9E96260-CD85-45DB-9B14-C7FB5F3D1950}" sibTransId="{34685D03-2DEF-4111-9CB0-0C960F0F46D0}"/>
    <dgm:cxn modelId="{55F9E248-2FB9-4649-A17D-020D75DB7CB2}" srcId="{2B3648B6-4CDD-4D2E-B8C3-EFF19D514700}" destId="{1AA85AEF-1960-468D-89F7-91DC00DBAE33}" srcOrd="1" destOrd="0" parTransId="{2D700696-3729-48DC-BA46-BFDDE23EA7C5}" sibTransId="{D85997EC-DE5F-402F-B118-BA93B33C1A79}"/>
    <dgm:cxn modelId="{8C9431B1-93D4-4CCA-A183-29719942DB6E}" type="presOf" srcId="{D85997EC-DE5F-402F-B118-BA93B33C1A79}" destId="{F78A0B77-EF5D-4434-9798-5917F27957E1}" srcOrd="0" destOrd="0" presId="urn:microsoft.com/office/officeart/2005/8/layout/bProcess2"/>
    <dgm:cxn modelId="{E18B3A09-DFA8-4F7C-8506-A3DE12E28CEB}" srcId="{2B3648B6-4CDD-4D2E-B8C3-EFF19D514700}" destId="{97DAC348-9149-4FFB-AA0D-453DC1583F24}" srcOrd="3" destOrd="0" parTransId="{0240C487-8024-4EF9-B7E1-6B22A20165CD}" sibTransId="{022364D2-D853-4BE8-88BC-97E303B332B9}"/>
    <dgm:cxn modelId="{4F085541-A0FC-4DAE-907E-58DD8F982842}" type="presOf" srcId="{97DAC348-9149-4FFB-AA0D-453DC1583F24}" destId="{97035326-7B5A-4564-B446-4794E836CAF0}" srcOrd="0" destOrd="0" presId="urn:microsoft.com/office/officeart/2005/8/layout/bProcess2"/>
    <dgm:cxn modelId="{17D6C2B2-CE80-4372-A640-D7FEB9E55F35}" type="presOf" srcId="{03391241-4016-4564-B992-5EE510E42B1A}" destId="{7555CC6D-3F3D-4A36-B5B3-340AA09E0BED}" srcOrd="0" destOrd="0" presId="urn:microsoft.com/office/officeart/2005/8/layout/bProcess2"/>
    <dgm:cxn modelId="{6BED7583-C901-47D5-B3E3-C444A0AFBA01}" type="presOf" srcId="{1AA85AEF-1960-468D-89F7-91DC00DBAE33}" destId="{C52F1F10-BCC6-4B42-B67F-7A66ED907755}" srcOrd="0" destOrd="0" presId="urn:microsoft.com/office/officeart/2005/8/layout/bProcess2"/>
    <dgm:cxn modelId="{18115C55-6BED-4A18-9B39-206584A74A11}" srcId="{2B3648B6-4CDD-4D2E-B8C3-EFF19D514700}" destId="{03391241-4016-4564-B992-5EE510E42B1A}" srcOrd="0" destOrd="0" parTransId="{B4ECD412-2E13-408A-9519-8885358D4874}" sibTransId="{EC72D255-B754-437E-BC9C-F910351AA6BE}"/>
    <dgm:cxn modelId="{CA52AAB1-EA9E-401C-A3E4-6909475A7543}" type="presParOf" srcId="{10EC96CA-16ED-4071-A355-C163663AFCEA}" destId="{7555CC6D-3F3D-4A36-B5B3-340AA09E0BED}" srcOrd="0" destOrd="0" presId="urn:microsoft.com/office/officeart/2005/8/layout/bProcess2"/>
    <dgm:cxn modelId="{E2A02983-072E-482B-B7E6-4A6CA5BEE5AC}" type="presParOf" srcId="{10EC96CA-16ED-4071-A355-C163663AFCEA}" destId="{E1B284C5-8BC0-4E2C-A516-B7F74DD587E4}" srcOrd="1" destOrd="0" presId="urn:microsoft.com/office/officeart/2005/8/layout/bProcess2"/>
    <dgm:cxn modelId="{0B39F6E7-09D3-4E14-8CDE-004BCA964592}" type="presParOf" srcId="{10EC96CA-16ED-4071-A355-C163663AFCEA}" destId="{321A113D-08A6-4BA1-9C9E-C865CA306DFB}" srcOrd="2" destOrd="0" presId="urn:microsoft.com/office/officeart/2005/8/layout/bProcess2"/>
    <dgm:cxn modelId="{ECADD143-EE8E-4E9B-A434-76283DF4A85F}" type="presParOf" srcId="{321A113D-08A6-4BA1-9C9E-C865CA306DFB}" destId="{728CEB3F-BC48-4F7C-B611-5CD8DC6ED704}" srcOrd="0" destOrd="0" presId="urn:microsoft.com/office/officeart/2005/8/layout/bProcess2"/>
    <dgm:cxn modelId="{FE52F3B9-1716-46D7-91EE-DC60B56F5ECA}" type="presParOf" srcId="{321A113D-08A6-4BA1-9C9E-C865CA306DFB}" destId="{C52F1F10-BCC6-4B42-B67F-7A66ED907755}" srcOrd="1" destOrd="0" presId="urn:microsoft.com/office/officeart/2005/8/layout/bProcess2"/>
    <dgm:cxn modelId="{38F6ADA4-BD3D-4FBE-8B03-26FD0EB6FC81}" type="presParOf" srcId="{10EC96CA-16ED-4071-A355-C163663AFCEA}" destId="{F78A0B77-EF5D-4434-9798-5917F27957E1}" srcOrd="3" destOrd="0" presId="urn:microsoft.com/office/officeart/2005/8/layout/bProcess2"/>
    <dgm:cxn modelId="{63860987-804B-4F6E-8DDB-04C0EA780382}" type="presParOf" srcId="{10EC96CA-16ED-4071-A355-C163663AFCEA}" destId="{C9E3881B-D56F-412C-A634-4145B523A729}" srcOrd="4" destOrd="0" presId="urn:microsoft.com/office/officeart/2005/8/layout/bProcess2"/>
    <dgm:cxn modelId="{0962DEA5-82CE-4560-86CE-7764A93E3BC1}" type="presParOf" srcId="{C9E3881B-D56F-412C-A634-4145B523A729}" destId="{BE3A2CE1-7482-4CFD-87A2-31C5FE4B224C}" srcOrd="0" destOrd="0" presId="urn:microsoft.com/office/officeart/2005/8/layout/bProcess2"/>
    <dgm:cxn modelId="{D5246233-8EE5-4F19-9B08-7B8740AA6D36}" type="presParOf" srcId="{C9E3881B-D56F-412C-A634-4145B523A729}" destId="{1662B373-B0BB-4DC0-B8D9-6EA5299DE4FE}" srcOrd="1" destOrd="0" presId="urn:microsoft.com/office/officeart/2005/8/layout/bProcess2"/>
    <dgm:cxn modelId="{6C509F45-9118-49ED-8F76-11D8B73BE221}" type="presParOf" srcId="{10EC96CA-16ED-4071-A355-C163663AFCEA}" destId="{0E94EEEF-D4EE-4073-B212-8C8F320F6E63}" srcOrd="5" destOrd="0" presId="urn:microsoft.com/office/officeart/2005/8/layout/bProcess2"/>
    <dgm:cxn modelId="{AB3E9CFE-5C40-4D55-A7EF-486A0BC0D248}" type="presParOf" srcId="{10EC96CA-16ED-4071-A355-C163663AFCEA}" destId="{97035326-7B5A-4564-B446-4794E836CAF0}" srcOrd="6" destOrd="0" presId="urn:microsoft.com/office/officeart/2005/8/layout/bProcess2"/>
  </dgm:cxnLst>
  <dgm:bg>
    <a:solidFill>
      <a:srgbClr val="0070C0"/>
    </a:solidFill>
  </dgm:bg>
  <dgm:whole>
    <a:ln>
      <a:solidFill>
        <a:srgbClr val="00B0F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55CC6D-3F3D-4A36-B5B3-340AA09E0BED}">
      <dsp:nvSpPr>
        <dsp:cNvPr id="0" name=""/>
        <dsp:cNvSpPr/>
      </dsp:nvSpPr>
      <dsp:spPr>
        <a:xfrm>
          <a:off x="880829" y="99795"/>
          <a:ext cx="2466548" cy="2333264"/>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4"/>
        </a:lnRef>
        <a:fillRef idx="3">
          <a:schemeClr val="accent4"/>
        </a:fillRef>
        <a:effectRef idx="3">
          <a:schemeClr val="accent4"/>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tr-TR" sz="2200" b="1" kern="1200" dirty="0" smtClean="0">
              <a:effectLst>
                <a:outerShdw blurRad="38100" dist="38100" dir="2700000" algn="tl">
                  <a:srgbClr val="000000">
                    <a:alpha val="43137"/>
                  </a:srgbClr>
                </a:outerShdw>
              </a:effectLst>
            </a:rPr>
            <a:t>SELAMLAŞMA</a:t>
          </a:r>
          <a:endParaRPr lang="tr-TR" sz="2200" b="1" kern="1200" dirty="0">
            <a:effectLst>
              <a:outerShdw blurRad="38100" dist="38100" dir="2700000" algn="tl">
                <a:srgbClr val="000000">
                  <a:alpha val="43137"/>
                </a:srgbClr>
              </a:outerShdw>
            </a:effectLst>
          </a:endParaRPr>
        </a:p>
      </dsp:txBody>
      <dsp:txXfrm>
        <a:off x="1242047" y="441494"/>
        <a:ext cx="1744112" cy="1649866"/>
      </dsp:txXfrm>
    </dsp:sp>
    <dsp:sp modelId="{E1B284C5-8BC0-4E2C-A516-B7F74DD587E4}">
      <dsp:nvSpPr>
        <dsp:cNvPr id="0" name=""/>
        <dsp:cNvSpPr/>
      </dsp:nvSpPr>
      <dsp:spPr>
        <a:xfrm rot="10838010">
          <a:off x="1518203" y="2900199"/>
          <a:ext cx="1147018" cy="782463"/>
        </a:xfrm>
        <a:prstGeom prst="triangle">
          <a:avLst/>
        </a:prstGeom>
        <a:solidFill>
          <a:schemeClr val="accent2">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sp>
    <dsp:sp modelId="{C52F1F10-BCC6-4B42-B67F-7A66ED907755}">
      <dsp:nvSpPr>
        <dsp:cNvPr id="0" name=""/>
        <dsp:cNvSpPr/>
      </dsp:nvSpPr>
      <dsp:spPr>
        <a:xfrm>
          <a:off x="977681" y="4105511"/>
          <a:ext cx="2185889" cy="2185889"/>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3"/>
        </a:lnRef>
        <a:fillRef idx="3">
          <a:schemeClr val="accent3"/>
        </a:fillRef>
        <a:effectRef idx="3">
          <a:schemeClr val="accent3"/>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tr-TR" sz="2200" b="1" kern="1200" dirty="0" smtClean="0">
              <a:effectLst>
                <a:outerShdw blurRad="38100" dist="38100" dir="2700000" algn="tl">
                  <a:srgbClr val="000000">
                    <a:alpha val="43137"/>
                  </a:srgbClr>
                </a:outerShdw>
              </a:effectLst>
            </a:rPr>
            <a:t>İYİ İLETİŞİM</a:t>
          </a:r>
          <a:endParaRPr lang="tr-TR" sz="2200" b="1" kern="1200" dirty="0">
            <a:effectLst>
              <a:outerShdw blurRad="38100" dist="38100" dir="2700000" algn="tl">
                <a:srgbClr val="000000">
                  <a:alpha val="43137"/>
                </a:srgbClr>
              </a:outerShdw>
            </a:effectLst>
          </a:endParaRPr>
        </a:p>
      </dsp:txBody>
      <dsp:txXfrm>
        <a:off x="1297797" y="4425627"/>
        <a:ext cx="1545657" cy="1545657"/>
      </dsp:txXfrm>
    </dsp:sp>
    <dsp:sp modelId="{F78A0B77-EF5D-4434-9798-5917F27957E1}">
      <dsp:nvSpPr>
        <dsp:cNvPr id="0" name=""/>
        <dsp:cNvSpPr/>
      </dsp:nvSpPr>
      <dsp:spPr>
        <a:xfrm rot="5347111">
          <a:off x="3841280" y="4771157"/>
          <a:ext cx="1147018" cy="782463"/>
        </a:xfrm>
        <a:prstGeom prst="triangle">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hemeClr val="accent6"/>
        </a:lnRef>
        <a:fillRef idx="2">
          <a:schemeClr val="accent6"/>
        </a:fillRef>
        <a:effectRef idx="1">
          <a:schemeClr val="accent6"/>
        </a:effectRef>
        <a:fontRef idx="minor">
          <a:schemeClr val="dk1"/>
        </a:fontRef>
      </dsp:style>
    </dsp:sp>
    <dsp:sp modelId="{1662B373-B0BB-4DC0-B8D9-6EA5299DE4FE}">
      <dsp:nvSpPr>
        <dsp:cNvPr id="0" name=""/>
        <dsp:cNvSpPr/>
      </dsp:nvSpPr>
      <dsp:spPr>
        <a:xfrm>
          <a:off x="5621681" y="3907754"/>
          <a:ext cx="2581360" cy="2432413"/>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6"/>
        </a:lnRef>
        <a:fillRef idx="3">
          <a:schemeClr val="accent6"/>
        </a:fillRef>
        <a:effectRef idx="3">
          <a:schemeClr val="accent6"/>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tr-TR" sz="2200" b="1" kern="1200" dirty="0" smtClean="0">
              <a:effectLst>
                <a:outerShdw blurRad="38100" dist="38100" dir="2700000" algn="tl">
                  <a:srgbClr val="000000">
                    <a:alpha val="43137"/>
                  </a:srgbClr>
                </a:outerShdw>
              </a:effectLst>
            </a:rPr>
            <a:t>SOSYAL ZEKA</a:t>
          </a:r>
          <a:endParaRPr lang="tr-TR" sz="2200" b="1" kern="1200" dirty="0">
            <a:effectLst>
              <a:outerShdw blurRad="38100" dist="38100" dir="2700000" algn="tl">
                <a:srgbClr val="000000">
                  <a:alpha val="43137"/>
                </a:srgbClr>
              </a:outerShdw>
            </a:effectLst>
          </a:endParaRPr>
        </a:p>
      </dsp:txBody>
      <dsp:txXfrm>
        <a:off x="5999712" y="4263973"/>
        <a:ext cx="1825298" cy="1719975"/>
      </dsp:txXfrm>
    </dsp:sp>
    <dsp:sp modelId="{0E94EEEF-D4EE-4073-B212-8C8F320F6E63}">
      <dsp:nvSpPr>
        <dsp:cNvPr id="0" name=""/>
        <dsp:cNvSpPr/>
      </dsp:nvSpPr>
      <dsp:spPr>
        <a:xfrm rot="103386">
          <a:off x="6398286" y="2757036"/>
          <a:ext cx="1147018" cy="782463"/>
        </a:xfrm>
        <a:prstGeom prst="triangle">
          <a:avLst/>
        </a:prstGeom>
        <a:solidFill>
          <a:schemeClr val="accent4">
            <a:hueOff val="0"/>
            <a:satOff val="0"/>
            <a:lumOff val="0"/>
            <a:alphaOff val="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sp>
    <dsp:sp modelId="{97035326-7B5A-4564-B446-4794E836CAF0}">
      <dsp:nvSpPr>
        <dsp:cNvPr id="0" name=""/>
        <dsp:cNvSpPr/>
      </dsp:nvSpPr>
      <dsp:spPr>
        <a:xfrm>
          <a:off x="5748480" y="725"/>
          <a:ext cx="2562832" cy="2432334"/>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2"/>
        </a:lnRef>
        <a:fillRef idx="3">
          <a:schemeClr val="accent2"/>
        </a:fillRef>
        <a:effectRef idx="3">
          <a:schemeClr val="accent2"/>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tr-TR" sz="2200" b="1" kern="1200" dirty="0" smtClean="0">
              <a:effectLst>
                <a:outerShdw blurRad="38100" dist="38100" dir="2700000" algn="tl">
                  <a:srgbClr val="000000">
                    <a:alpha val="43137"/>
                  </a:srgbClr>
                </a:outerShdw>
              </a:effectLst>
            </a:rPr>
            <a:t>SORUN ÇÖZEBİLME YETENEĞİ</a:t>
          </a:r>
          <a:endParaRPr lang="tr-TR" sz="2200" b="1" kern="1200" dirty="0">
            <a:effectLst>
              <a:outerShdw blurRad="38100" dist="38100" dir="2700000" algn="tl">
                <a:srgbClr val="000000">
                  <a:alpha val="43137"/>
                </a:srgbClr>
              </a:outerShdw>
            </a:effectLst>
          </a:endParaRPr>
        </a:p>
      </dsp:txBody>
      <dsp:txXfrm>
        <a:off x="6123798" y="356932"/>
        <a:ext cx="1812196" cy="171992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9B2E03-B9BF-400F-8FFD-E28A2876CA63}" type="datetimeFigureOut">
              <a:rPr lang="tr-TR" smtClean="0"/>
              <a:t>23.3.2015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D82C8B-B150-4A19-837E-8E2ACC007E9B}" type="slidenum">
              <a:rPr lang="tr-TR" smtClean="0"/>
              <a:t>‹#›</a:t>
            </a:fld>
            <a:endParaRPr lang="tr-TR"/>
          </a:p>
        </p:txBody>
      </p:sp>
    </p:spTree>
    <p:extLst>
      <p:ext uri="{BB962C8B-B14F-4D97-AF65-F5344CB8AC3E}">
        <p14:creationId xmlns:p14="http://schemas.microsoft.com/office/powerpoint/2010/main" val="3046110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D82C8B-B150-4A19-837E-8E2ACC007E9B}" type="slidenum">
              <a:rPr lang="tr-TR" smtClean="0"/>
              <a:t>1</a:t>
            </a:fld>
            <a:endParaRPr lang="tr-TR"/>
          </a:p>
        </p:txBody>
      </p:sp>
    </p:spTree>
    <p:extLst>
      <p:ext uri="{BB962C8B-B14F-4D97-AF65-F5344CB8AC3E}">
        <p14:creationId xmlns:p14="http://schemas.microsoft.com/office/powerpoint/2010/main" val="1657591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SORUN</a:t>
            </a:r>
            <a:r>
              <a:rPr lang="tr-TR" baseline="0" dirty="0" smtClean="0"/>
              <a:t> ÇÖZME YETENEĞİNE SAHİP BİREYLERİN YETİŞTİRİLMESİNDE ÇOCUKLARIMIZA DOĞRU SELAMLAŞMANIN  ÖĞRETİLEBİLMESİ SON DERECE ÖNEMLİDİR. Sosyal zekanın bir arada iş yapabilmenin öneminin daha çok anlaşılmaya başladığı günümüzde selam alıp verebilen bireylerin sosyal zekaları da hızla gelişmektedir. Nüfuslarıyla birlikte sorunları da artan toplumlarda sorun çözebilenlerin sayısının da artması önemlidir.</a:t>
            </a:r>
            <a:endParaRPr lang="tr-TR" dirty="0"/>
          </a:p>
        </p:txBody>
      </p:sp>
      <p:sp>
        <p:nvSpPr>
          <p:cNvPr id="4" name="Slayt Numarası Yer Tutucusu 3"/>
          <p:cNvSpPr>
            <a:spLocks noGrp="1"/>
          </p:cNvSpPr>
          <p:nvPr>
            <p:ph type="sldNum" sz="quarter" idx="10"/>
          </p:nvPr>
        </p:nvSpPr>
        <p:spPr/>
        <p:txBody>
          <a:bodyPr/>
          <a:lstStyle/>
          <a:p>
            <a:fld id="{FFD82C8B-B150-4A19-837E-8E2ACC007E9B}" type="slidenum">
              <a:rPr lang="tr-TR" smtClean="0"/>
              <a:t>10</a:t>
            </a:fld>
            <a:endParaRPr lang="tr-TR"/>
          </a:p>
        </p:txBody>
      </p:sp>
    </p:spTree>
    <p:extLst>
      <p:ext uri="{BB962C8B-B14F-4D97-AF65-F5344CB8AC3E}">
        <p14:creationId xmlns:p14="http://schemas.microsoft.com/office/powerpoint/2010/main" val="699699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D82C8B-B150-4A19-837E-8E2ACC007E9B}" type="slidenum">
              <a:rPr lang="tr-TR" smtClean="0"/>
              <a:t>12</a:t>
            </a:fld>
            <a:endParaRPr lang="tr-TR"/>
          </a:p>
        </p:txBody>
      </p:sp>
    </p:spTree>
    <p:extLst>
      <p:ext uri="{BB962C8B-B14F-4D97-AF65-F5344CB8AC3E}">
        <p14:creationId xmlns:p14="http://schemas.microsoft.com/office/powerpoint/2010/main" val="2651907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D82C8B-B150-4A19-837E-8E2ACC007E9B}" type="slidenum">
              <a:rPr lang="tr-TR" smtClean="0"/>
              <a:t>15</a:t>
            </a:fld>
            <a:endParaRPr lang="tr-TR"/>
          </a:p>
        </p:txBody>
      </p:sp>
    </p:spTree>
    <p:extLst>
      <p:ext uri="{BB962C8B-B14F-4D97-AF65-F5344CB8AC3E}">
        <p14:creationId xmlns:p14="http://schemas.microsoft.com/office/powerpoint/2010/main" val="1514059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D82C8B-B150-4A19-837E-8E2ACC007E9B}" type="slidenum">
              <a:rPr lang="tr-TR" smtClean="0"/>
              <a:t>16</a:t>
            </a:fld>
            <a:endParaRPr lang="tr-TR"/>
          </a:p>
        </p:txBody>
      </p:sp>
    </p:spTree>
    <p:extLst>
      <p:ext uri="{BB962C8B-B14F-4D97-AF65-F5344CB8AC3E}">
        <p14:creationId xmlns:p14="http://schemas.microsoft.com/office/powerpoint/2010/main" val="3426351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D82C8B-B150-4A19-837E-8E2ACC007E9B}" type="slidenum">
              <a:rPr lang="tr-TR" smtClean="0"/>
              <a:t>17</a:t>
            </a:fld>
            <a:endParaRPr lang="tr-TR"/>
          </a:p>
        </p:txBody>
      </p:sp>
    </p:spTree>
    <p:extLst>
      <p:ext uri="{BB962C8B-B14F-4D97-AF65-F5344CB8AC3E}">
        <p14:creationId xmlns:p14="http://schemas.microsoft.com/office/powerpoint/2010/main" val="1514059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D82C8B-B150-4A19-837E-8E2ACC007E9B}" type="slidenum">
              <a:rPr lang="tr-TR" smtClean="0"/>
              <a:t>18</a:t>
            </a:fld>
            <a:endParaRPr lang="tr-TR"/>
          </a:p>
        </p:txBody>
      </p:sp>
    </p:spTree>
    <p:extLst>
      <p:ext uri="{BB962C8B-B14F-4D97-AF65-F5344CB8AC3E}">
        <p14:creationId xmlns:p14="http://schemas.microsoft.com/office/powerpoint/2010/main" val="1384220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İnsanımız yalnızlığının kapısının</a:t>
            </a:r>
            <a:r>
              <a:rPr lang="tr-TR" baseline="0" dirty="0" smtClean="0"/>
              <a:t> kilidini açabilecek bir anahtar bulamamaktadır. </a:t>
            </a:r>
            <a:endParaRPr lang="tr-TR" dirty="0"/>
          </a:p>
        </p:txBody>
      </p:sp>
      <p:sp>
        <p:nvSpPr>
          <p:cNvPr id="4" name="Slayt Numarası Yer Tutucusu 3"/>
          <p:cNvSpPr>
            <a:spLocks noGrp="1"/>
          </p:cNvSpPr>
          <p:nvPr>
            <p:ph type="sldNum" sz="quarter" idx="10"/>
          </p:nvPr>
        </p:nvSpPr>
        <p:spPr/>
        <p:txBody>
          <a:bodyPr/>
          <a:lstStyle/>
          <a:p>
            <a:fld id="{FFD82C8B-B150-4A19-837E-8E2ACC007E9B}" type="slidenum">
              <a:rPr lang="tr-TR" smtClean="0"/>
              <a:t>2</a:t>
            </a:fld>
            <a:endParaRPr lang="tr-TR"/>
          </a:p>
        </p:txBody>
      </p:sp>
    </p:spTree>
    <p:extLst>
      <p:ext uri="{BB962C8B-B14F-4D97-AF65-F5344CB8AC3E}">
        <p14:creationId xmlns:p14="http://schemas.microsoft.com/office/powerpoint/2010/main" val="2475866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Arı</a:t>
            </a:r>
            <a:r>
              <a:rPr lang="tr-TR" baseline="0" dirty="0" smtClean="0"/>
              <a:t> kovanı misali apartmanlarımızda, şehrin büyük caddelerinde ve </a:t>
            </a:r>
            <a:r>
              <a:rPr lang="tr-TR" baseline="0" dirty="0" err="1" smtClean="0"/>
              <a:t>tabiki</a:t>
            </a:r>
            <a:r>
              <a:rPr lang="tr-TR" baseline="0" dirty="0" smtClean="0"/>
              <a:t>; KENDİNİ İFADE EDEBİLECEĞİ VE ANLAYABİLECEĞİ İNSANLARLA BİR ARADA OLAMIYOR.</a:t>
            </a:r>
            <a:endParaRPr lang="tr-TR" dirty="0"/>
          </a:p>
        </p:txBody>
      </p:sp>
      <p:sp>
        <p:nvSpPr>
          <p:cNvPr id="4" name="Slayt Numarası Yer Tutucusu 3"/>
          <p:cNvSpPr>
            <a:spLocks noGrp="1"/>
          </p:cNvSpPr>
          <p:nvPr>
            <p:ph type="sldNum" sz="quarter" idx="10"/>
          </p:nvPr>
        </p:nvSpPr>
        <p:spPr/>
        <p:txBody>
          <a:bodyPr/>
          <a:lstStyle/>
          <a:p>
            <a:fld id="{FFD82C8B-B150-4A19-837E-8E2ACC007E9B}" type="slidenum">
              <a:rPr lang="tr-TR" smtClean="0"/>
              <a:t>3</a:t>
            </a:fld>
            <a:endParaRPr lang="tr-TR"/>
          </a:p>
        </p:txBody>
      </p:sp>
    </p:spTree>
    <p:extLst>
      <p:ext uri="{BB962C8B-B14F-4D97-AF65-F5344CB8AC3E}">
        <p14:creationId xmlns:p14="http://schemas.microsoft.com/office/powerpoint/2010/main" val="3565547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Bireylerin aynı mekanı paylaşmaları, birbirlerinden haberdar olup iletişime geçtikleri anlamına gelmemektedir.</a:t>
            </a:r>
            <a:endParaRPr lang="tr-TR" dirty="0"/>
          </a:p>
        </p:txBody>
      </p:sp>
      <p:sp>
        <p:nvSpPr>
          <p:cNvPr id="4" name="Slayt Numarası Yer Tutucusu 3"/>
          <p:cNvSpPr>
            <a:spLocks noGrp="1"/>
          </p:cNvSpPr>
          <p:nvPr>
            <p:ph type="sldNum" sz="quarter" idx="10"/>
          </p:nvPr>
        </p:nvSpPr>
        <p:spPr/>
        <p:txBody>
          <a:bodyPr/>
          <a:lstStyle/>
          <a:p>
            <a:fld id="{FFD82C8B-B150-4A19-837E-8E2ACC007E9B}" type="slidenum">
              <a:rPr lang="tr-TR" smtClean="0"/>
              <a:t>4</a:t>
            </a:fld>
            <a:endParaRPr lang="tr-TR"/>
          </a:p>
        </p:txBody>
      </p:sp>
    </p:spTree>
    <p:extLst>
      <p:ext uri="{BB962C8B-B14F-4D97-AF65-F5344CB8AC3E}">
        <p14:creationId xmlns:p14="http://schemas.microsoft.com/office/powerpoint/2010/main" val="3883596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latin typeface="Times New Roman" panose="02020603050405020304" pitchFamily="18" charset="0"/>
                <a:cs typeface="Times New Roman" panose="02020603050405020304" pitchFamily="18" charset="0"/>
              </a:rPr>
              <a:t>insanları hem değerli ve hem de güvende hissettirebilecek sihirli bir formül gibidir selamlaşmak. Sihirlidir  çünkü selamlaşmanın</a:t>
            </a:r>
            <a:r>
              <a:rPr lang="tr-TR" baseline="0" dirty="0" smtClean="0">
                <a:latin typeface="Times New Roman" panose="02020603050405020304" pitchFamily="18" charset="0"/>
                <a:cs typeface="Times New Roman" panose="02020603050405020304" pitchFamily="18" charset="0"/>
              </a:rPr>
              <a:t> başladığı andan itibaren  bir güven ve değer aktarımı söz konusudur ve aktarım çok hızlı olmaktadır. Yalnızlığı ve güvensizliği çözmenin en iyi formülüdür çünkü aynı sırayı, evi veya mekanı paylaşan insanların selamlaşabilmeleri çoğu kırgınlığın çözümü olabilmektedir. </a:t>
            </a:r>
            <a:endParaRPr lang="tr-TR"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FFD82C8B-B150-4A19-837E-8E2ACC007E9B}" type="slidenum">
              <a:rPr lang="tr-TR" smtClean="0"/>
              <a:t>5</a:t>
            </a:fld>
            <a:endParaRPr lang="tr-TR"/>
          </a:p>
        </p:txBody>
      </p:sp>
    </p:spTree>
    <p:extLst>
      <p:ext uri="{BB962C8B-B14F-4D97-AF65-F5344CB8AC3E}">
        <p14:creationId xmlns:p14="http://schemas.microsoft.com/office/powerpoint/2010/main" val="3046164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Selamlaşmakta</a:t>
            </a:r>
            <a:r>
              <a:rPr lang="tr-TR" baseline="0" dirty="0" smtClean="0"/>
              <a:t> sadece sözel değil güven ve dostluk mesajları içeren birtakım davranışlar da ön plana çıkmaktadır. </a:t>
            </a:r>
            <a:r>
              <a:rPr lang="tr-TR" dirty="0" smtClean="0"/>
              <a:t>İletişimin ilk adımı, giriş kapısı, selam vermek ve almaktır. Selamlaşma, kişisel iletişimimizde gerekli, önemli ve şart olduğu gibi toplumun genelinde kullanılması halinde, güçlü toplumsal bağlar oluşturan ve insanların birbirlerine yaklaşmalarını sağlayan, iletişimi kolaylaştıran, insanı karşısındaki insana karşı rahatlatan bir etkiye sahiptir. </a:t>
            </a:r>
            <a:endParaRPr lang="tr-TR" dirty="0"/>
          </a:p>
        </p:txBody>
      </p:sp>
      <p:sp>
        <p:nvSpPr>
          <p:cNvPr id="4" name="Slayt Numarası Yer Tutucusu 3"/>
          <p:cNvSpPr>
            <a:spLocks noGrp="1"/>
          </p:cNvSpPr>
          <p:nvPr>
            <p:ph type="sldNum" sz="quarter" idx="10"/>
          </p:nvPr>
        </p:nvSpPr>
        <p:spPr/>
        <p:txBody>
          <a:bodyPr/>
          <a:lstStyle/>
          <a:p>
            <a:fld id="{FFD82C8B-B150-4A19-837E-8E2ACC007E9B}" type="slidenum">
              <a:rPr lang="tr-TR" smtClean="0"/>
              <a:t>6</a:t>
            </a:fld>
            <a:endParaRPr lang="tr-TR"/>
          </a:p>
        </p:txBody>
      </p:sp>
    </p:spTree>
    <p:extLst>
      <p:ext uri="{BB962C8B-B14F-4D97-AF65-F5344CB8AC3E}">
        <p14:creationId xmlns:p14="http://schemas.microsoft.com/office/powerpoint/2010/main" val="2478329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FD82C8B-B150-4A19-837E-8E2ACC007E9B}" type="slidenum">
              <a:rPr lang="tr-TR" smtClean="0"/>
              <a:t>7</a:t>
            </a:fld>
            <a:endParaRPr lang="tr-TR"/>
          </a:p>
        </p:txBody>
      </p:sp>
    </p:spTree>
    <p:extLst>
      <p:ext uri="{BB962C8B-B14F-4D97-AF65-F5344CB8AC3E}">
        <p14:creationId xmlns:p14="http://schemas.microsoft.com/office/powerpoint/2010/main" val="3984213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Empati ile birlikte düşünmemiz</a:t>
            </a:r>
            <a:r>
              <a:rPr lang="tr-TR" baseline="0" dirty="0" smtClean="0"/>
              <a:t> gereken önemli bir konu da selamlaşmak bireyin karşısındakine verdiği değer kadar kendine verdiği değeri de göstermektedir. </a:t>
            </a:r>
            <a:endParaRPr lang="tr-TR" dirty="0"/>
          </a:p>
        </p:txBody>
      </p:sp>
      <p:sp>
        <p:nvSpPr>
          <p:cNvPr id="4" name="Slayt Numarası Yer Tutucusu 3"/>
          <p:cNvSpPr>
            <a:spLocks noGrp="1"/>
          </p:cNvSpPr>
          <p:nvPr>
            <p:ph type="sldNum" sz="quarter" idx="10"/>
          </p:nvPr>
        </p:nvSpPr>
        <p:spPr/>
        <p:txBody>
          <a:bodyPr/>
          <a:lstStyle/>
          <a:p>
            <a:fld id="{FFD82C8B-B150-4A19-837E-8E2ACC007E9B}" type="slidenum">
              <a:rPr lang="tr-TR" smtClean="0"/>
              <a:t>8</a:t>
            </a:fld>
            <a:endParaRPr lang="tr-TR"/>
          </a:p>
        </p:txBody>
      </p:sp>
    </p:spTree>
    <p:extLst>
      <p:ext uri="{BB962C8B-B14F-4D97-AF65-F5344CB8AC3E}">
        <p14:creationId xmlns:p14="http://schemas.microsoft.com/office/powerpoint/2010/main" val="1353542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Yetişkinler arasında olduğu gibi çocuklarımız ve gençlerimiz</a:t>
            </a:r>
            <a:r>
              <a:rPr lang="tr-TR" baseline="0" dirty="0" smtClean="0"/>
              <a:t> arasında selamlaşma sosyalleşmenin bir göstergesi olabilmektedir. Selamlaşma, iletişimin başı, ilişkilerimizin mimarıdır. Selam vermeden hiçbir insana yaklaşamazsınız. Selamsız bir yaklaşım, karşımızdaki insanda tedirgin edici, rahatsız edici etkiler ve duygular oluşturacak, yaklaşmanızı tereddütle karşılayacaktır. Çünkü insanlar arasındaki selamlaşma; karşılıklı ön yargıları kaldıran, dostluk ilişkilerini, sevgi ve muhabbeti geliştiren ilk eylemdir.</a:t>
            </a:r>
            <a:endParaRPr lang="tr-TR" dirty="0"/>
          </a:p>
        </p:txBody>
      </p:sp>
      <p:sp>
        <p:nvSpPr>
          <p:cNvPr id="4" name="Slayt Numarası Yer Tutucusu 3"/>
          <p:cNvSpPr>
            <a:spLocks noGrp="1"/>
          </p:cNvSpPr>
          <p:nvPr>
            <p:ph type="sldNum" sz="quarter" idx="10"/>
          </p:nvPr>
        </p:nvSpPr>
        <p:spPr/>
        <p:txBody>
          <a:bodyPr/>
          <a:lstStyle/>
          <a:p>
            <a:fld id="{FFD82C8B-B150-4A19-837E-8E2ACC007E9B}" type="slidenum">
              <a:rPr lang="tr-TR" smtClean="0"/>
              <a:t>9</a:t>
            </a:fld>
            <a:endParaRPr lang="tr-TR"/>
          </a:p>
        </p:txBody>
      </p:sp>
    </p:spTree>
    <p:extLst>
      <p:ext uri="{BB962C8B-B14F-4D97-AF65-F5344CB8AC3E}">
        <p14:creationId xmlns:p14="http://schemas.microsoft.com/office/powerpoint/2010/main" val="770429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smtClean="0"/>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23.3.2015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23.3.2015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23.3.2015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23.3.2015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23.3.2015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23720DD-5B6D-40BF-8493-A6B52D484E6B}" type="datetimeFigureOut">
              <a:rPr lang="tr-TR" smtClean="0"/>
              <a:t>23.3.2015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smtClean="0"/>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23.3.2015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23.3.2015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23.3.2015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smtClean="0"/>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23.3.2015</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smtClean="0"/>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23.3.2015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23720DD-5B6D-40BF-8493-A6B52D484E6B}" type="datetimeFigureOut">
              <a:rPr lang="tr-TR" smtClean="0"/>
              <a:t>23.3.2015</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1028" name="Picture 4" descr="C:\Users\Acer\Desktop\1893bb8bfa4f439a943c89152176bfe11266e510de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431517">
            <a:off x="4342774" y="3818296"/>
            <a:ext cx="3352117" cy="25140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4.bp.blogspot.com/_VbaLwPRJjZk/TJfqdfLFHsI/AAAAAAAAADQ/TQlHtpdDB_E/s1600/kilitli%2525252Bkap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12195">
            <a:off x="615765" y="3674152"/>
            <a:ext cx="3597512" cy="2590693"/>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336873" y="219679"/>
            <a:ext cx="8568952" cy="1569660"/>
          </a:xfrm>
          <a:prstGeom prst="rect">
            <a:avLst/>
          </a:prstGeom>
          <a:noFill/>
        </p:spPr>
        <p:txBody>
          <a:bodyPr wrap="square" rtlCol="0">
            <a:spAutoFit/>
          </a:bodyPr>
          <a:lstStyle/>
          <a:p>
            <a:pPr algn="ctr"/>
            <a:r>
              <a:rPr lang="tr-TR" sz="4800" b="1" dirty="0">
                <a:solidFill>
                  <a:schemeClr val="tx2">
                    <a:lumMod val="50000"/>
                  </a:schemeClr>
                </a:solidFill>
                <a:effectLst>
                  <a:outerShdw blurRad="38100" dist="38100" dir="2700000" algn="tl">
                    <a:srgbClr val="000000">
                      <a:alpha val="43137"/>
                    </a:srgbClr>
                  </a:outerShdw>
                </a:effectLst>
              </a:rPr>
              <a:t>HIZLA YOK OLAN İKİ TOPLUMSAL DEĞER</a:t>
            </a:r>
          </a:p>
        </p:txBody>
      </p:sp>
      <p:sp>
        <p:nvSpPr>
          <p:cNvPr id="6" name="Metin kutusu 5"/>
          <p:cNvSpPr txBox="1"/>
          <p:nvPr/>
        </p:nvSpPr>
        <p:spPr>
          <a:xfrm>
            <a:off x="2425106" y="2422326"/>
            <a:ext cx="4392487" cy="769441"/>
          </a:xfrm>
          <a:prstGeom prst="rect">
            <a:avLst/>
          </a:prstGeom>
          <a:solidFill>
            <a:schemeClr val="accent3">
              <a:lumMod val="60000"/>
              <a:lumOff val="40000"/>
            </a:schemeClr>
          </a:solidFill>
        </p:spPr>
        <p:txBody>
          <a:bodyPr wrap="square" rtlCol="0" anchor="ctr">
            <a:spAutoFit/>
          </a:bodyPr>
          <a:lstStyle/>
          <a:p>
            <a:r>
              <a:rPr lang="tr-TR" sz="4400" b="1" dirty="0" smtClean="0">
                <a:solidFill>
                  <a:srgbClr val="FF0000"/>
                </a:solidFill>
                <a:effectLst>
                  <a:outerShdw blurRad="38100" dist="38100" dir="2700000" algn="tl">
                    <a:srgbClr val="000000">
                      <a:alpha val="43137"/>
                    </a:srgbClr>
                  </a:outerShdw>
                </a:effectLst>
              </a:rPr>
              <a:t>GÜVEN </a:t>
            </a:r>
            <a:r>
              <a:rPr lang="tr-TR" sz="4400" b="1" dirty="0" smtClean="0">
                <a:effectLst>
                  <a:outerShdw blurRad="38100" dist="38100" dir="2700000" algn="tl">
                    <a:srgbClr val="000000">
                      <a:alpha val="43137"/>
                    </a:srgbClr>
                  </a:outerShdw>
                </a:effectLst>
              </a:rPr>
              <a:t>ve</a:t>
            </a:r>
            <a:r>
              <a:rPr lang="tr-TR" sz="4400" b="1" dirty="0" smtClean="0">
                <a:solidFill>
                  <a:srgbClr val="FF0000"/>
                </a:solidFill>
                <a:effectLst>
                  <a:outerShdw blurRad="38100" dist="38100" dir="2700000" algn="tl">
                    <a:srgbClr val="000000">
                      <a:alpha val="43137"/>
                    </a:srgbClr>
                  </a:outerShdw>
                </a:effectLst>
              </a:rPr>
              <a:t> SAYGI</a:t>
            </a:r>
          </a:p>
        </p:txBody>
      </p:sp>
    </p:spTree>
    <p:extLst>
      <p:ext uri="{BB962C8B-B14F-4D97-AF65-F5344CB8AC3E}">
        <p14:creationId xmlns:p14="http://schemas.microsoft.com/office/powerpoint/2010/main" val="302360244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 calcmode="lin" valueType="num">
                                      <p:cBhvr>
                                        <p:cTn id="9" dur="1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5"/>
                                        </p:tgtEl>
                                      </p:cBhvr>
                                    </p:animEffect>
                                  </p:childTnLst>
                                </p:cTn>
                              </p:par>
                            </p:childTnLst>
                          </p:cTn>
                        </p:par>
                        <p:par>
                          <p:cTn id="12" fill="hold">
                            <p:stCondLst>
                              <p:cond delay="38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by="(-#ppt_w*2)" calcmode="lin" valueType="num">
                                      <p:cBhvr rctx="PPT">
                                        <p:cTn id="15" dur="500" autoRev="1" fill="hold">
                                          <p:stCondLst>
                                            <p:cond delay="0"/>
                                          </p:stCondLst>
                                        </p:cTn>
                                        <p:tgtEl>
                                          <p:spTgt spid="6"/>
                                        </p:tgtEl>
                                        <p:attrNameLst>
                                          <p:attrName>ppt_w</p:attrName>
                                        </p:attrNameLst>
                                      </p:cBhvr>
                                    </p:anim>
                                    <p:anim by="(#ppt_w*0.50)" calcmode="lin" valueType="num">
                                      <p:cBhvr>
                                        <p:cTn id="16" dur="500" decel="50000" autoRev="1" fill="hold">
                                          <p:stCondLst>
                                            <p:cond delay="0"/>
                                          </p:stCondLst>
                                        </p:cTn>
                                        <p:tgtEl>
                                          <p:spTgt spid="6"/>
                                        </p:tgtEl>
                                        <p:attrNameLst>
                                          <p:attrName>ppt_x</p:attrName>
                                        </p:attrNameLst>
                                      </p:cBhvr>
                                    </p:anim>
                                    <p:anim from="(-#ppt_h/2)" to="(#ppt_y)" calcmode="lin" valueType="num">
                                      <p:cBhvr>
                                        <p:cTn id="17" dur="1000" fill="hold">
                                          <p:stCondLst>
                                            <p:cond delay="0"/>
                                          </p:stCondLst>
                                        </p:cTn>
                                        <p:tgtEl>
                                          <p:spTgt spid="6"/>
                                        </p:tgtEl>
                                        <p:attrNameLst>
                                          <p:attrName>ppt_y</p:attrName>
                                        </p:attrNameLst>
                                      </p:cBhvr>
                                    </p:anim>
                                    <p:animRot by="21600000">
                                      <p:cBhvr>
                                        <p:cTn id="18" dur="1000" fill="hold">
                                          <p:stCondLst>
                                            <p:cond delay="0"/>
                                          </p:stCondLst>
                                        </p:cTn>
                                        <p:tgtEl>
                                          <p:spTgt spid="6"/>
                                        </p:tgtEl>
                                        <p:attrNameLst>
                                          <p:attrName>r</p:attrName>
                                        </p:attrNameLst>
                                      </p:cBhvr>
                                    </p:animRot>
                                  </p:childTnLst>
                                </p:cTn>
                              </p:par>
                            </p:childTnLst>
                          </p:cTn>
                        </p:par>
                        <p:par>
                          <p:cTn id="19" fill="hold">
                            <p:stCondLst>
                              <p:cond delay="5900"/>
                            </p:stCondLst>
                            <p:childTnLst>
                              <p:par>
                                <p:cTn id="20" presetID="31" presetClass="entr" presetSubtype="0" fill="hold" nodeType="afterEffect">
                                  <p:stCondLst>
                                    <p:cond delay="0"/>
                                  </p:stCondLst>
                                  <p:childTnLst>
                                    <p:set>
                                      <p:cBhvr>
                                        <p:cTn id="21" dur="1" fill="hold">
                                          <p:stCondLst>
                                            <p:cond delay="0"/>
                                          </p:stCondLst>
                                        </p:cTn>
                                        <p:tgtEl>
                                          <p:spTgt spid="1030"/>
                                        </p:tgtEl>
                                        <p:attrNameLst>
                                          <p:attrName>style.visibility</p:attrName>
                                        </p:attrNameLst>
                                      </p:cBhvr>
                                      <p:to>
                                        <p:strVal val="visible"/>
                                      </p:to>
                                    </p:set>
                                    <p:anim calcmode="lin" valueType="num">
                                      <p:cBhvr>
                                        <p:cTn id="22" dur="1000" fill="hold"/>
                                        <p:tgtEl>
                                          <p:spTgt spid="1030"/>
                                        </p:tgtEl>
                                        <p:attrNameLst>
                                          <p:attrName>ppt_w</p:attrName>
                                        </p:attrNameLst>
                                      </p:cBhvr>
                                      <p:tavLst>
                                        <p:tav tm="0">
                                          <p:val>
                                            <p:fltVal val="0"/>
                                          </p:val>
                                        </p:tav>
                                        <p:tav tm="100000">
                                          <p:val>
                                            <p:strVal val="#ppt_w"/>
                                          </p:val>
                                        </p:tav>
                                      </p:tavLst>
                                    </p:anim>
                                    <p:anim calcmode="lin" valueType="num">
                                      <p:cBhvr>
                                        <p:cTn id="23" dur="1000" fill="hold"/>
                                        <p:tgtEl>
                                          <p:spTgt spid="1030"/>
                                        </p:tgtEl>
                                        <p:attrNameLst>
                                          <p:attrName>ppt_h</p:attrName>
                                        </p:attrNameLst>
                                      </p:cBhvr>
                                      <p:tavLst>
                                        <p:tav tm="0">
                                          <p:val>
                                            <p:fltVal val="0"/>
                                          </p:val>
                                        </p:tav>
                                        <p:tav tm="100000">
                                          <p:val>
                                            <p:strVal val="#ppt_h"/>
                                          </p:val>
                                        </p:tav>
                                      </p:tavLst>
                                    </p:anim>
                                    <p:anim calcmode="lin" valueType="num">
                                      <p:cBhvr>
                                        <p:cTn id="24" dur="1000" fill="hold"/>
                                        <p:tgtEl>
                                          <p:spTgt spid="1030"/>
                                        </p:tgtEl>
                                        <p:attrNameLst>
                                          <p:attrName>style.rotation</p:attrName>
                                        </p:attrNameLst>
                                      </p:cBhvr>
                                      <p:tavLst>
                                        <p:tav tm="0">
                                          <p:val>
                                            <p:fltVal val="90"/>
                                          </p:val>
                                        </p:tav>
                                        <p:tav tm="100000">
                                          <p:val>
                                            <p:fltVal val="0"/>
                                          </p:val>
                                        </p:tav>
                                      </p:tavLst>
                                    </p:anim>
                                    <p:animEffect transition="in" filter="fade">
                                      <p:cBhvr>
                                        <p:cTn id="25" dur="1000"/>
                                        <p:tgtEl>
                                          <p:spTgt spid="1030"/>
                                        </p:tgtEl>
                                      </p:cBhvr>
                                    </p:animEffect>
                                  </p:childTnLst>
                                </p:cTn>
                              </p:par>
                            </p:childTnLst>
                          </p:cTn>
                        </p:par>
                        <p:par>
                          <p:cTn id="26" fill="hold">
                            <p:stCondLst>
                              <p:cond delay="6900"/>
                            </p:stCondLst>
                            <p:childTnLst>
                              <p:par>
                                <p:cTn id="27" presetID="31" presetClass="entr" presetSubtype="0" fill="hold" nodeType="after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p:cTn id="29" dur="1000" fill="hold"/>
                                        <p:tgtEl>
                                          <p:spTgt spid="1028"/>
                                        </p:tgtEl>
                                        <p:attrNameLst>
                                          <p:attrName>ppt_w</p:attrName>
                                        </p:attrNameLst>
                                      </p:cBhvr>
                                      <p:tavLst>
                                        <p:tav tm="0">
                                          <p:val>
                                            <p:fltVal val="0"/>
                                          </p:val>
                                        </p:tav>
                                        <p:tav tm="100000">
                                          <p:val>
                                            <p:strVal val="#ppt_w"/>
                                          </p:val>
                                        </p:tav>
                                      </p:tavLst>
                                    </p:anim>
                                    <p:anim calcmode="lin" valueType="num">
                                      <p:cBhvr>
                                        <p:cTn id="30" dur="1000" fill="hold"/>
                                        <p:tgtEl>
                                          <p:spTgt spid="1028"/>
                                        </p:tgtEl>
                                        <p:attrNameLst>
                                          <p:attrName>ppt_h</p:attrName>
                                        </p:attrNameLst>
                                      </p:cBhvr>
                                      <p:tavLst>
                                        <p:tav tm="0">
                                          <p:val>
                                            <p:fltVal val="0"/>
                                          </p:val>
                                        </p:tav>
                                        <p:tav tm="100000">
                                          <p:val>
                                            <p:strVal val="#ppt_h"/>
                                          </p:val>
                                        </p:tav>
                                      </p:tavLst>
                                    </p:anim>
                                    <p:anim calcmode="lin" valueType="num">
                                      <p:cBhvr>
                                        <p:cTn id="31" dur="1000" fill="hold"/>
                                        <p:tgtEl>
                                          <p:spTgt spid="1028"/>
                                        </p:tgtEl>
                                        <p:attrNameLst>
                                          <p:attrName>style.rotation</p:attrName>
                                        </p:attrNameLst>
                                      </p:cBhvr>
                                      <p:tavLst>
                                        <p:tav tm="0">
                                          <p:val>
                                            <p:fltVal val="90"/>
                                          </p:val>
                                        </p:tav>
                                        <p:tav tm="100000">
                                          <p:val>
                                            <p:fltVal val="0"/>
                                          </p:val>
                                        </p:tav>
                                      </p:tavLst>
                                    </p:anim>
                                    <p:animEffect transition="in" filter="fade">
                                      <p:cBhvr>
                                        <p:cTn id="32"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568261204"/>
              </p:ext>
            </p:extLst>
          </p:nvPr>
        </p:nvGraphicFramePr>
        <p:xfrm>
          <a:off x="0" y="0"/>
          <a:ext cx="9144000" cy="685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3850313"/>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anim calcmode="lin" valueType="num">
                                      <p:cBhvr>
                                        <p:cTn id="10" dur="2000" fill="hold"/>
                                        <p:tgtEl>
                                          <p:spTgt spid="6"/>
                                        </p:tgtEl>
                                        <p:attrNameLst>
                                          <p:attrName>ppt_x</p:attrName>
                                        </p:attrNameLst>
                                      </p:cBhvr>
                                      <p:tavLst>
                                        <p:tav tm="0">
                                          <p:val>
                                            <p:fltVal val="0.5"/>
                                          </p:val>
                                        </p:tav>
                                        <p:tav tm="100000">
                                          <p:val>
                                            <p:strVal val="#ppt_x"/>
                                          </p:val>
                                        </p:tav>
                                      </p:tavLst>
                                    </p:anim>
                                    <p:anim calcmode="lin" valueType="num">
                                      <p:cBhvr>
                                        <p:cTn id="11" dur="20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endParaRPr lang="tr-TR" dirty="0"/>
          </a:p>
        </p:txBody>
      </p:sp>
      <p:sp>
        <p:nvSpPr>
          <p:cNvPr id="3" name="İçerik Yer Tutucusu 2"/>
          <p:cNvSpPr>
            <a:spLocks noGrp="1"/>
          </p:cNvSpPr>
          <p:nvPr>
            <p:ph idx="1"/>
          </p:nvPr>
        </p:nvSpPr>
        <p:spPr>
          <a:xfrm>
            <a:off x="0" y="0"/>
            <a:ext cx="9144000" cy="6858000"/>
          </a:xfrm>
          <a:ln/>
          <a:scene3d>
            <a:camera prst="orthographicFront">
              <a:rot lat="0" lon="0" rev="0"/>
            </a:camera>
            <a:lightRig rig="threePt" dir="t">
              <a:rot lat="0" lon="0" rev="20400000"/>
            </a:lightRig>
          </a:scene3d>
          <a:sp3d contourW="6350">
            <a:bevelT w="41275" h="19050" prst="divot"/>
            <a:contourClr>
              <a:schemeClr val="accent2">
                <a:shade val="25000"/>
                <a:satMod val="150000"/>
              </a:schemeClr>
            </a:contourClr>
          </a:sp3d>
        </p:spPr>
        <p:style>
          <a:lnRef idx="0">
            <a:schemeClr val="accent2"/>
          </a:lnRef>
          <a:fillRef idx="3">
            <a:schemeClr val="accent2"/>
          </a:fillRef>
          <a:effectRef idx="3">
            <a:schemeClr val="accent2"/>
          </a:effectRef>
          <a:fontRef idx="minor">
            <a:schemeClr val="lt1"/>
          </a:fontRef>
        </p:style>
        <p:txBody>
          <a:bodyPr>
            <a:normAutofit/>
          </a:bodyPr>
          <a:lstStyle/>
          <a:p>
            <a:pPr marL="0" indent="0"/>
            <a:endParaRPr lang="tr-TR" sz="7200" b="1" dirty="0" smtClean="0">
              <a:solidFill>
                <a:srgbClr val="002060"/>
              </a:solidFill>
              <a:effectLst>
                <a:outerShdw blurRad="38100" dist="38100" dir="2700000" algn="tl">
                  <a:srgbClr val="000000">
                    <a:alpha val="43137"/>
                  </a:srgbClr>
                </a:outerShdw>
              </a:effectLst>
            </a:endParaRPr>
          </a:p>
          <a:p>
            <a:pPr algn="just">
              <a:buFont typeface="Wingdings" panose="05000000000000000000" pitchFamily="2" charset="2"/>
              <a:buChar char="Ø"/>
            </a:pPr>
            <a:r>
              <a:rPr lang="tr-TR" sz="6500" b="1" dirty="0" smtClean="0">
                <a:solidFill>
                  <a:srgbClr val="002060"/>
                </a:solidFill>
                <a:effectLst>
                  <a:outerShdw blurRad="38100" dist="38100" dir="2700000" algn="tl">
                    <a:srgbClr val="000000">
                      <a:alpha val="43137"/>
                    </a:srgbClr>
                  </a:outerShdw>
                </a:effectLst>
              </a:rPr>
              <a:t>Hz</a:t>
            </a:r>
            <a:r>
              <a:rPr lang="tr-TR" sz="6500" b="1" dirty="0">
                <a:solidFill>
                  <a:srgbClr val="002060"/>
                </a:solidFill>
                <a:effectLst>
                  <a:outerShdw blurRad="38100" dist="38100" dir="2700000" algn="tl">
                    <a:srgbClr val="000000">
                      <a:alpha val="43137"/>
                    </a:srgbClr>
                  </a:outerShdw>
                </a:effectLst>
              </a:rPr>
              <a:t>. Muhammed’in çocuklarla konuşurken onlarla göz teması kurabilmek için </a:t>
            </a:r>
            <a:r>
              <a:rPr lang="tr-TR" sz="6500" b="1" dirty="0" smtClean="0">
                <a:solidFill>
                  <a:srgbClr val="002060"/>
                </a:solidFill>
                <a:effectLst>
                  <a:outerShdw blurRad="38100" dist="38100" dir="2700000" algn="tl">
                    <a:srgbClr val="000000">
                      <a:alpha val="43137"/>
                    </a:srgbClr>
                  </a:outerShdw>
                </a:effectLst>
              </a:rPr>
              <a:t>eğilmesi</a:t>
            </a:r>
          </a:p>
          <a:p>
            <a:pPr algn="just"/>
            <a:endParaRPr lang="tr-TR" sz="6500" dirty="0"/>
          </a:p>
        </p:txBody>
      </p:sp>
    </p:spTree>
    <p:extLst>
      <p:ext uri="{BB962C8B-B14F-4D97-AF65-F5344CB8AC3E}">
        <p14:creationId xmlns:p14="http://schemas.microsoft.com/office/powerpoint/2010/main" val="3813052037"/>
      </p:ext>
    </p:extLst>
  </p:cSld>
  <p:clrMapOvr>
    <a:masterClrMapping/>
  </p:clrMapOvr>
  <mc:AlternateContent xmlns:mc="http://schemas.openxmlformats.org/markup-compatibility/2006" xmlns:p14="http://schemas.microsoft.com/office/powerpoint/2010/main">
    <mc:Choice Requires="p14">
      <p:transition spd="slow" p14:dur="3900">
        <p14:glitter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1" end="1"/>
                                            </p:txEl>
                                          </p:spTgt>
                                        </p:tgtEl>
                                        <p:attrNameLst>
                                          <p:attrName>ppt_w</p:attrName>
                                        </p:attrNameLst>
                                      </p:cBhvr>
                                    </p:anim>
                                    <p:anim by="(#ppt_w*0.50)" calcmode="lin" valueType="num">
                                      <p:cBhvr>
                                        <p:cTn id="8" dur="500" decel="50000" autoRev="1" fill="hold">
                                          <p:stCondLst>
                                            <p:cond delay="0"/>
                                          </p:stCondLst>
                                        </p:cTn>
                                        <p:tgtEl>
                                          <p:spTgt spid="3">
                                            <p:txEl>
                                              <p:pRg st="1" end="1"/>
                                            </p:txEl>
                                          </p:spTgt>
                                        </p:tgtEl>
                                        <p:attrNameLst>
                                          <p:attrName>ppt_x</p:attrName>
                                        </p:attrNameLst>
                                      </p:cBhvr>
                                    </p:anim>
                                    <p:anim from="(-#ppt_h/2)" to="(#ppt_y)" calcmode="lin" valueType="num">
                                      <p:cBhvr>
                                        <p:cTn id="9" dur="1000" fill="hold">
                                          <p:stCondLst>
                                            <p:cond delay="0"/>
                                          </p:stCondLst>
                                        </p:cTn>
                                        <p:tgtEl>
                                          <p:spTgt spid="3">
                                            <p:txEl>
                                              <p:pRg st="1" end="1"/>
                                            </p:txEl>
                                          </p:spTgt>
                                        </p:tgtEl>
                                        <p:attrNameLst>
                                          <p:attrName>ppt_y</p:attrName>
                                        </p:attrNameLst>
                                      </p:cBhvr>
                                    </p:anim>
                                    <p:animRot by="21600000">
                                      <p:cBhvr>
                                        <p:cTn id="10"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559" y="0"/>
            <a:ext cx="9157559" cy="6858000"/>
          </a:xfrm>
        </p:spPr>
      </p:pic>
    </p:spTree>
    <p:extLst>
      <p:ext uri="{BB962C8B-B14F-4D97-AF65-F5344CB8AC3E}">
        <p14:creationId xmlns:p14="http://schemas.microsoft.com/office/powerpoint/2010/main" val="2141599600"/>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360"/>
                                          </p:val>
                                        </p:tav>
                                        <p:tav tm="100000">
                                          <p:val>
                                            <p:fltVal val="0"/>
                                          </p:val>
                                        </p:tav>
                                      </p:tavLst>
                                    </p:anim>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754" y="16621"/>
            <a:ext cx="9144000" cy="6858000"/>
          </a:xfrm>
          <a:ln/>
        </p:spPr>
        <p:style>
          <a:lnRef idx="0">
            <a:schemeClr val="accent6"/>
          </a:lnRef>
          <a:fillRef idx="3">
            <a:schemeClr val="accent6"/>
          </a:fillRef>
          <a:effectRef idx="3">
            <a:schemeClr val="accent6"/>
          </a:effectRef>
          <a:fontRef idx="minor">
            <a:schemeClr val="lt1"/>
          </a:fontRef>
        </p:style>
        <p:txBody>
          <a:bodyPr>
            <a:normAutofit/>
          </a:bodyPr>
          <a:lstStyle/>
          <a:p>
            <a:pPr>
              <a:buFont typeface="Wingdings" panose="05000000000000000000" pitchFamily="2" charset="2"/>
              <a:buChar char="Ø"/>
            </a:pPr>
            <a:endParaRPr lang="tr-TR" sz="4000" b="1" dirty="0" smtClean="0">
              <a:solidFill>
                <a:schemeClr val="bg1">
                  <a:lumMod val="85000"/>
                </a:schemeClr>
              </a:solidFill>
              <a:effectLst>
                <a:outerShdw blurRad="38100" dist="38100" dir="2700000" algn="tl">
                  <a:srgbClr val="000000">
                    <a:alpha val="43137"/>
                  </a:srgbClr>
                </a:outerShdw>
              </a:effectLst>
            </a:endParaRPr>
          </a:p>
          <a:p>
            <a:pPr>
              <a:buFont typeface="Wingdings" panose="05000000000000000000" pitchFamily="2" charset="2"/>
              <a:buChar char="Ø"/>
            </a:pPr>
            <a:endParaRPr lang="tr-TR" sz="4000" dirty="0">
              <a:solidFill>
                <a:schemeClr val="bg1">
                  <a:lumMod val="85000"/>
                </a:schemeClr>
              </a:solidFill>
              <a:effectLst>
                <a:outerShdw blurRad="38100" dist="38100" dir="2700000" algn="tl">
                  <a:srgbClr val="000000">
                    <a:alpha val="43137"/>
                  </a:srgbClr>
                </a:outerShdw>
              </a:effectLst>
            </a:endParaRPr>
          </a:p>
          <a:p>
            <a:pPr algn="just">
              <a:buFont typeface="Wingdings" panose="05000000000000000000" pitchFamily="2" charset="2"/>
              <a:buChar char="Ø"/>
            </a:pPr>
            <a:r>
              <a:rPr lang="tr-TR" sz="4000" b="1" dirty="0" smtClean="0">
                <a:solidFill>
                  <a:schemeClr val="bg1">
                    <a:lumMod val="85000"/>
                  </a:schemeClr>
                </a:solidFill>
                <a:effectLst>
                  <a:outerShdw blurRad="38100" dist="38100" dir="2700000" algn="tl">
                    <a:srgbClr val="000000">
                      <a:alpha val="43137"/>
                    </a:srgbClr>
                  </a:outerShdw>
                </a:effectLst>
              </a:rPr>
              <a:t>Enes </a:t>
            </a:r>
            <a:r>
              <a:rPr lang="tr-TR" sz="4000" b="1" dirty="0">
                <a:solidFill>
                  <a:schemeClr val="bg1">
                    <a:lumMod val="85000"/>
                  </a:schemeClr>
                </a:solidFill>
                <a:effectLst>
                  <a:outerShdw blurRad="38100" dist="38100" dir="2700000" algn="tl">
                    <a:srgbClr val="000000">
                      <a:alpha val="43137"/>
                    </a:srgbClr>
                  </a:outerShdw>
                </a:effectLst>
              </a:rPr>
              <a:t>(</a:t>
            </a:r>
            <a:r>
              <a:rPr lang="tr-TR" sz="4000" b="1" dirty="0" err="1">
                <a:solidFill>
                  <a:schemeClr val="bg1">
                    <a:lumMod val="85000"/>
                  </a:schemeClr>
                </a:solidFill>
                <a:effectLst>
                  <a:outerShdw blurRad="38100" dist="38100" dir="2700000" algn="tl">
                    <a:srgbClr val="000000">
                      <a:alpha val="43137"/>
                    </a:srgbClr>
                  </a:outerShdw>
                </a:effectLst>
              </a:rPr>
              <a:t>ra</a:t>
            </a:r>
            <a:r>
              <a:rPr lang="tr-TR" sz="4000" b="1" dirty="0">
                <a:solidFill>
                  <a:schemeClr val="bg1">
                    <a:lumMod val="85000"/>
                  </a:schemeClr>
                </a:solidFill>
                <a:effectLst>
                  <a:outerShdw blurRad="38100" dist="38100" dir="2700000" algn="tl">
                    <a:srgbClr val="000000">
                      <a:alpha val="43137"/>
                    </a:srgbClr>
                  </a:outerShdw>
                </a:effectLst>
              </a:rPr>
              <a:t>) şöyle demiştir: “Ben çocukken, arkadaşlarımla oynadığım bir sırada Peygamber </a:t>
            </a:r>
            <a:r>
              <a:rPr lang="tr-TR" sz="4000" b="1" dirty="0" err="1">
                <a:solidFill>
                  <a:schemeClr val="bg1">
                    <a:lumMod val="85000"/>
                  </a:schemeClr>
                </a:solidFill>
                <a:effectLst>
                  <a:outerShdw blurRad="38100" dist="38100" dir="2700000" algn="tl">
                    <a:srgbClr val="000000">
                      <a:alpha val="43137"/>
                    </a:srgbClr>
                  </a:outerShdw>
                </a:effectLst>
              </a:rPr>
              <a:t>sallallahu</a:t>
            </a:r>
            <a:r>
              <a:rPr lang="tr-TR" sz="4000" b="1" dirty="0">
                <a:solidFill>
                  <a:schemeClr val="bg1">
                    <a:lumMod val="85000"/>
                  </a:schemeClr>
                </a:solidFill>
                <a:effectLst>
                  <a:outerShdw blurRad="38100" dist="38100" dir="2700000" algn="tl">
                    <a:srgbClr val="000000">
                      <a:alpha val="43137"/>
                    </a:srgbClr>
                  </a:outerShdw>
                </a:effectLst>
              </a:rPr>
              <a:t> aleyhi </a:t>
            </a:r>
            <a:r>
              <a:rPr lang="tr-TR" sz="4000" b="1" dirty="0" err="1">
                <a:solidFill>
                  <a:schemeClr val="bg1">
                    <a:lumMod val="85000"/>
                  </a:schemeClr>
                </a:solidFill>
                <a:effectLst>
                  <a:outerShdw blurRad="38100" dist="38100" dir="2700000" algn="tl">
                    <a:srgbClr val="000000">
                      <a:alpha val="43137"/>
                    </a:srgbClr>
                  </a:outerShdw>
                </a:effectLst>
              </a:rPr>
              <a:t>vesellem</a:t>
            </a:r>
            <a:r>
              <a:rPr lang="tr-TR" sz="4000" b="1" dirty="0">
                <a:solidFill>
                  <a:schemeClr val="bg1">
                    <a:lumMod val="85000"/>
                  </a:schemeClr>
                </a:solidFill>
                <a:effectLst>
                  <a:outerShdw blurRad="38100" dist="38100" dir="2700000" algn="tl">
                    <a:srgbClr val="000000">
                      <a:alpha val="43137"/>
                    </a:srgbClr>
                  </a:outerShdw>
                </a:effectLst>
              </a:rPr>
              <a:t> geldi ve </a:t>
            </a:r>
            <a:r>
              <a:rPr lang="tr-TR" sz="4000" b="1" dirty="0">
                <a:solidFill>
                  <a:srgbClr val="FF0000"/>
                </a:solidFill>
                <a:effectLst>
                  <a:outerShdw blurRad="38100" dist="38100" dir="2700000" algn="tl">
                    <a:srgbClr val="000000">
                      <a:alpha val="43137"/>
                    </a:srgbClr>
                  </a:outerShdw>
                </a:effectLst>
              </a:rPr>
              <a:t>selam verdi</a:t>
            </a:r>
            <a:r>
              <a:rPr lang="tr-TR" sz="4000" b="1" dirty="0">
                <a:solidFill>
                  <a:schemeClr val="bg1">
                    <a:lumMod val="85000"/>
                  </a:schemeClr>
                </a:solidFill>
                <a:effectLst>
                  <a:outerShdw blurRad="38100" dist="38100" dir="2700000" algn="tl">
                    <a:srgbClr val="000000">
                      <a:alpha val="43137"/>
                    </a:srgbClr>
                  </a:outerShdw>
                </a:effectLst>
              </a:rPr>
              <a:t>kten sonra </a:t>
            </a:r>
            <a:r>
              <a:rPr lang="tr-TR" sz="4000" b="1" dirty="0">
                <a:solidFill>
                  <a:srgbClr val="FF0000"/>
                </a:solidFill>
                <a:effectLst>
                  <a:outerShdw blurRad="38100" dist="38100" dir="2700000" algn="tl">
                    <a:srgbClr val="000000">
                      <a:alpha val="43137"/>
                    </a:srgbClr>
                  </a:outerShdw>
                </a:effectLst>
              </a:rPr>
              <a:t>elimden tuttu</a:t>
            </a:r>
            <a:r>
              <a:rPr lang="tr-TR" sz="4000" b="1" dirty="0">
                <a:solidFill>
                  <a:schemeClr val="bg1">
                    <a:lumMod val="85000"/>
                  </a:schemeClr>
                </a:solidFill>
                <a:effectLst>
                  <a:outerShdw blurRad="38100" dist="38100" dir="2700000" algn="tl">
                    <a:srgbClr val="000000">
                      <a:alpha val="43137"/>
                    </a:srgbClr>
                  </a:outerShdw>
                </a:effectLst>
              </a:rPr>
              <a:t>, bir vazife ile beni bir yere gönderdi. </a:t>
            </a:r>
            <a:r>
              <a:rPr lang="tr-TR" sz="4000" b="1" dirty="0" smtClean="0">
                <a:solidFill>
                  <a:srgbClr val="FF0000"/>
                </a:solidFill>
                <a:effectLst>
                  <a:outerShdw blurRad="38100" dist="38100" dir="2700000" algn="tl">
                    <a:srgbClr val="000000">
                      <a:alpha val="43137"/>
                    </a:srgbClr>
                  </a:outerShdw>
                </a:effectLst>
              </a:rPr>
              <a:t>Ben dönünceye </a:t>
            </a:r>
            <a:r>
              <a:rPr lang="tr-TR" sz="4000" b="1" dirty="0">
                <a:solidFill>
                  <a:srgbClr val="FF0000"/>
                </a:solidFill>
                <a:effectLst>
                  <a:outerShdw blurRad="38100" dist="38100" dir="2700000" algn="tl">
                    <a:srgbClr val="000000">
                      <a:alpha val="43137"/>
                    </a:srgbClr>
                  </a:outerShdw>
                </a:effectLst>
              </a:rPr>
              <a:t>kadar </a:t>
            </a:r>
            <a:r>
              <a:rPr lang="tr-TR" sz="4000" b="1" dirty="0">
                <a:solidFill>
                  <a:schemeClr val="bg1">
                    <a:lumMod val="85000"/>
                  </a:schemeClr>
                </a:solidFill>
                <a:effectLst>
                  <a:outerShdw blurRad="38100" dist="38100" dir="2700000" algn="tl">
                    <a:srgbClr val="000000">
                      <a:alpha val="43137"/>
                    </a:srgbClr>
                  </a:outerShdw>
                </a:effectLst>
              </a:rPr>
              <a:t>da </a:t>
            </a:r>
            <a:r>
              <a:rPr lang="tr-TR" sz="4000" b="1" dirty="0" smtClean="0">
                <a:solidFill>
                  <a:schemeClr val="bg1">
                    <a:lumMod val="85000"/>
                  </a:schemeClr>
                </a:solidFill>
                <a:effectLst>
                  <a:outerShdw blurRad="38100" dist="38100" dir="2700000" algn="tl">
                    <a:srgbClr val="000000">
                      <a:alpha val="43137"/>
                    </a:srgbClr>
                  </a:outerShdw>
                </a:effectLst>
              </a:rPr>
              <a:t>bir </a:t>
            </a:r>
            <a:r>
              <a:rPr lang="tr-TR" sz="4000" b="1" dirty="0">
                <a:solidFill>
                  <a:schemeClr val="bg1">
                    <a:lumMod val="85000"/>
                  </a:schemeClr>
                </a:solidFill>
                <a:effectLst>
                  <a:outerShdw blurRad="38100" dist="38100" dir="2700000" algn="tl">
                    <a:srgbClr val="000000">
                      <a:alpha val="43137"/>
                    </a:srgbClr>
                  </a:outerShdw>
                </a:effectLst>
              </a:rPr>
              <a:t>duvarın gölgesinde </a:t>
            </a:r>
            <a:r>
              <a:rPr lang="tr-TR" sz="4000" b="1" dirty="0" smtClean="0">
                <a:solidFill>
                  <a:srgbClr val="FF0000"/>
                </a:solidFill>
                <a:effectLst>
                  <a:outerShdw blurRad="38100" dist="38100" dir="2700000" algn="tl">
                    <a:srgbClr val="000000">
                      <a:alpha val="43137"/>
                    </a:srgbClr>
                  </a:outerShdw>
                </a:effectLst>
              </a:rPr>
              <a:t>beni bekledi</a:t>
            </a:r>
            <a:r>
              <a:rPr lang="tr-TR" sz="4000" b="1" dirty="0">
                <a:solidFill>
                  <a:schemeClr val="bg1">
                    <a:lumMod val="85000"/>
                  </a:schemeClr>
                </a:solidFill>
                <a:effectLst>
                  <a:outerShdw blurRad="38100" dist="38100" dir="2700000" algn="tl">
                    <a:srgbClr val="000000">
                      <a:alpha val="43137"/>
                    </a:srgbClr>
                  </a:outerShdw>
                </a:effectLst>
              </a:rPr>
              <a:t>.” </a:t>
            </a:r>
            <a:endParaRPr lang="tr-TR" sz="40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7193714"/>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style>
          <a:lnRef idx="0">
            <a:schemeClr val="accent5"/>
          </a:lnRef>
          <a:fillRef idx="3">
            <a:schemeClr val="accent5"/>
          </a:fillRef>
          <a:effectRef idx="3">
            <a:schemeClr val="accent5"/>
          </a:effectRef>
          <a:fontRef idx="minor">
            <a:schemeClr val="lt1"/>
          </a:fontRef>
        </p:style>
        <p:txBody>
          <a:bodyPr>
            <a:normAutofit/>
          </a:bodyPr>
          <a:lstStyle/>
          <a:p>
            <a:pPr algn="just">
              <a:buFont typeface="Wingdings" panose="05000000000000000000" pitchFamily="2" charset="2"/>
              <a:buChar char="Ø"/>
            </a:pPr>
            <a:endParaRPr lang="tr-TR" sz="3600" b="1" dirty="0" smtClean="0">
              <a:effectLst>
                <a:outerShdw blurRad="38100" dist="38100" dir="2700000" algn="tl">
                  <a:srgbClr val="000000">
                    <a:alpha val="43137"/>
                  </a:srgbClr>
                </a:outerShdw>
              </a:effectLst>
            </a:endParaRPr>
          </a:p>
          <a:p>
            <a:pPr algn="just">
              <a:buFont typeface="Wingdings" panose="05000000000000000000" pitchFamily="2" charset="2"/>
              <a:buChar char="Ø"/>
            </a:pPr>
            <a:r>
              <a:rPr lang="tr-TR" sz="3600" b="1" dirty="0" smtClean="0">
                <a:effectLst>
                  <a:outerShdw blurRad="38100" dist="38100" dir="2700000" algn="tl">
                    <a:srgbClr val="000000">
                      <a:alpha val="43137"/>
                    </a:srgbClr>
                  </a:outerShdw>
                </a:effectLst>
              </a:rPr>
              <a:t>Yine </a:t>
            </a:r>
            <a:r>
              <a:rPr lang="tr-TR" sz="3600" b="1" dirty="0">
                <a:effectLst>
                  <a:outerShdw blurRad="38100" dist="38100" dir="2700000" algn="tl">
                    <a:srgbClr val="000000">
                      <a:alpha val="43137"/>
                    </a:srgbClr>
                  </a:outerShdw>
                </a:effectLst>
              </a:rPr>
              <a:t>Hz. Muhammed (sav), Enes (</a:t>
            </a:r>
            <a:r>
              <a:rPr lang="tr-TR" sz="3600" b="1" dirty="0" err="1">
                <a:effectLst>
                  <a:outerShdw blurRad="38100" dist="38100" dir="2700000" algn="tl">
                    <a:srgbClr val="000000">
                      <a:alpha val="43137"/>
                    </a:srgbClr>
                  </a:outerShdw>
                </a:effectLst>
              </a:rPr>
              <a:t>ra</a:t>
            </a:r>
            <a:r>
              <a:rPr lang="tr-TR" sz="3600" b="1" dirty="0">
                <a:effectLst>
                  <a:outerShdw blurRad="38100" dist="38100" dir="2700000" algn="tl">
                    <a:srgbClr val="000000">
                      <a:alpha val="43137"/>
                    </a:srgbClr>
                  </a:outerShdw>
                </a:effectLst>
              </a:rPr>
              <a:t>) ile yürürken çocuklara rastlamış ve onlara </a:t>
            </a:r>
            <a:r>
              <a:rPr lang="tr-TR" sz="3600" b="1" dirty="0">
                <a:solidFill>
                  <a:srgbClr val="FF0000"/>
                </a:solidFill>
                <a:effectLst>
                  <a:outerShdw blurRad="38100" dist="38100" dir="2700000" algn="tl">
                    <a:srgbClr val="000000">
                      <a:alpha val="43137"/>
                    </a:srgbClr>
                  </a:outerShdw>
                </a:effectLst>
              </a:rPr>
              <a:t>selam vermiştir</a:t>
            </a:r>
            <a:r>
              <a:rPr lang="tr-TR" sz="3600" b="1" dirty="0">
                <a:effectLst>
                  <a:outerShdw blurRad="38100" dist="38100" dir="2700000" algn="tl">
                    <a:srgbClr val="000000">
                      <a:alpha val="43137"/>
                    </a:srgbClr>
                  </a:outerShdw>
                </a:effectLst>
              </a:rPr>
              <a:t>. </a:t>
            </a:r>
            <a:endParaRPr lang="tr-TR" sz="3600" b="1" dirty="0" smtClean="0">
              <a:effectLst>
                <a:outerShdw blurRad="38100" dist="38100" dir="2700000" algn="tl">
                  <a:srgbClr val="000000">
                    <a:alpha val="43137"/>
                  </a:srgbClr>
                </a:outerShdw>
              </a:effectLst>
            </a:endParaRPr>
          </a:p>
          <a:p>
            <a:pPr marL="0" indent="0" algn="just"/>
            <a:endParaRPr lang="tr-TR" sz="2000" b="1" dirty="0">
              <a:effectLst>
                <a:outerShdw blurRad="38100" dist="38100" dir="2700000" algn="tl">
                  <a:srgbClr val="000000">
                    <a:alpha val="43137"/>
                  </a:srgbClr>
                </a:outerShdw>
              </a:effectLst>
            </a:endParaRPr>
          </a:p>
          <a:p>
            <a:pPr algn="just">
              <a:buFont typeface="Wingdings" panose="05000000000000000000" pitchFamily="2" charset="2"/>
              <a:buChar char="Ø"/>
            </a:pPr>
            <a:r>
              <a:rPr lang="tr-TR" sz="3600" b="1" dirty="0">
                <a:effectLst>
                  <a:outerShdw blurRad="38100" dist="38100" dir="2700000" algn="tl">
                    <a:srgbClr val="000000">
                      <a:alpha val="43137"/>
                    </a:srgbClr>
                  </a:outerShdw>
                </a:effectLst>
              </a:rPr>
              <a:t>Buradaki hassas nokta şudur. Büyükler her yönleriyle çocuklara öğretici ve örnek olmalıdır. Çocukların selamlaşma konusunda yok sayılmaları, </a:t>
            </a:r>
            <a:r>
              <a:rPr lang="tr-TR" sz="3600" b="1" u="sng" dirty="0">
                <a:solidFill>
                  <a:srgbClr val="FF0000"/>
                </a:solidFill>
                <a:effectLst>
                  <a:outerShdw blurRad="38100" dist="38100" dir="2700000" algn="tl">
                    <a:srgbClr val="000000">
                      <a:alpha val="43137"/>
                    </a:srgbClr>
                  </a:outerShdw>
                </a:effectLst>
              </a:rPr>
              <a:t>büyüdüklerinde onların selamlaşmayı yok saymalarına sebep olacaktır</a:t>
            </a:r>
            <a:r>
              <a:rPr lang="tr-TR" sz="3600" dirty="0">
                <a:solidFill>
                  <a:srgbClr val="FF0000"/>
                </a:solidFill>
              </a:rPr>
              <a:t>.</a:t>
            </a:r>
          </a:p>
          <a:p>
            <a:endParaRPr lang="tr-TR" sz="3600" dirty="0">
              <a:solidFill>
                <a:srgbClr val="FFC000"/>
              </a:solidFill>
            </a:endParaRPr>
          </a:p>
        </p:txBody>
      </p:sp>
    </p:spTree>
    <p:extLst>
      <p:ext uri="{BB962C8B-B14F-4D97-AF65-F5344CB8AC3E}">
        <p14:creationId xmlns:p14="http://schemas.microsoft.com/office/powerpoint/2010/main" val="1478216913"/>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1" end="1"/>
                                            </p:txEl>
                                          </p:spTgt>
                                        </p:tgtEl>
                                      </p:cBhvr>
                                    </p:animEffect>
                                  </p:childTnLst>
                                </p:cTn>
                              </p:par>
                            </p:childTnLst>
                          </p:cTn>
                        </p:par>
                        <p:par>
                          <p:cTn id="12" fill="hold">
                            <p:stCondLst>
                              <p:cond delay="4500"/>
                            </p:stCondLst>
                            <p:childTnLst>
                              <p:par>
                                <p:cTn id="13" presetID="41" presetClass="entr" presetSubtype="0" fill="hold" nodeType="afterEffect">
                                  <p:stCondLst>
                                    <p:cond delay="0"/>
                                  </p:stCondLst>
                                  <p:iterate type="lt">
                                    <p:tmPct val="10000"/>
                                  </p:iterate>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9701"/>
            <a:ext cx="9144000" cy="684218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170627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76672"/>
            <a:ext cx="8424936" cy="4536504"/>
          </a:xfrm>
        </p:spPr>
        <p:txBody>
          <a:bodyPr>
            <a:normAutofit lnSpcReduction="10000"/>
          </a:bodyPr>
          <a:lstStyle/>
          <a:p>
            <a:pPr algn="ctr">
              <a:lnSpc>
                <a:spcPct val="150000"/>
              </a:lnSpc>
            </a:pPr>
            <a:r>
              <a:rPr lang="tr-TR" sz="3400" dirty="0" smtClean="0">
                <a:effectLst>
                  <a:outerShdw blurRad="38100" dist="38100" dir="2700000" algn="tl">
                    <a:srgbClr val="000000">
                      <a:alpha val="43137"/>
                    </a:srgbClr>
                  </a:outerShdw>
                </a:effectLst>
              </a:rPr>
              <a:t>"…sizler </a:t>
            </a:r>
            <a:r>
              <a:rPr lang="tr-TR" sz="3400" dirty="0">
                <a:effectLst>
                  <a:outerShdw blurRad="38100" dist="38100" dir="2700000" algn="tl">
                    <a:srgbClr val="000000">
                      <a:alpha val="43137"/>
                    </a:srgbClr>
                  </a:outerShdw>
                </a:effectLst>
              </a:rPr>
              <a:t>iman etmedikçe cennete giremezsiniz. Birbirinizi sevmedikçe de iman etmiş olmazsınız. Yaptığınız takdirde birbirinizi seveceğiniz bir şey söyleyeyim mi? </a:t>
            </a:r>
          </a:p>
          <a:p>
            <a:r>
              <a:rPr lang="tr-TR" sz="3200" dirty="0" smtClean="0">
                <a:effectLst>
                  <a:outerShdw blurRad="38100" dist="38100" dir="2700000" algn="tl">
                    <a:srgbClr val="000000">
                      <a:alpha val="43137"/>
                    </a:srgbClr>
                  </a:outerShdw>
                </a:effectLst>
              </a:rPr>
              <a:t>			</a:t>
            </a:r>
            <a:r>
              <a:rPr lang="tr-TR" sz="4000" dirty="0" smtClean="0">
                <a:solidFill>
                  <a:srgbClr val="FF0000"/>
                </a:solidFill>
                <a:effectLst>
                  <a:outerShdw blurRad="38100" dist="38100" dir="2700000" algn="tl">
                    <a:srgbClr val="000000">
                      <a:alpha val="43137"/>
                    </a:srgbClr>
                  </a:outerShdw>
                </a:effectLst>
              </a:rPr>
              <a:t>Aranızda selâmı yayınız</a:t>
            </a:r>
            <a:r>
              <a:rPr lang="tr-TR" sz="3200" dirty="0"/>
              <a:t>!"</a:t>
            </a:r>
          </a:p>
          <a:p>
            <a:endParaRPr lang="tr-TR" dirty="0"/>
          </a:p>
        </p:txBody>
      </p:sp>
    </p:spTree>
    <p:extLst>
      <p:ext uri="{BB962C8B-B14F-4D97-AF65-F5344CB8AC3E}">
        <p14:creationId xmlns:p14="http://schemas.microsoft.com/office/powerpoint/2010/main" val="200932153"/>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5" name="İçerik Yer Tutucusu 4" descr="C:\Users\ahmett\Music\Pictures\selamlaşma ve tebessüm\316858_422158777841663_2101793630_n.jpg"/>
          <p:cNvPicPr>
            <a:picLocks noGrp="1"/>
          </p:cNvPicPr>
          <p:nvPr>
            <p:ph idx="1"/>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41685666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3700" y="0"/>
            <a:ext cx="9279632" cy="7173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107504" y="332656"/>
            <a:ext cx="5616624" cy="1569660"/>
          </a:xfrm>
          <a:prstGeom prst="rect">
            <a:avLst/>
          </a:prstGeom>
        </p:spPr>
        <p:txBody>
          <a:bodyPr wrap="square">
            <a:spAutoFit/>
          </a:bodyPr>
          <a:lstStyle/>
          <a:p>
            <a:r>
              <a:rPr lang="tr-TR" sz="2400" b="1" dirty="0">
                <a:effectLst>
                  <a:outerShdw blurRad="38100" dist="38100" dir="2700000" algn="tl">
                    <a:srgbClr val="000000">
                      <a:alpha val="43137"/>
                    </a:srgbClr>
                  </a:outerShdw>
                </a:effectLst>
              </a:rPr>
              <a:t>Her gün bir yerden göçmek, ne iyi;</a:t>
            </a:r>
          </a:p>
          <a:p>
            <a:r>
              <a:rPr lang="tr-TR" sz="2400" b="1" dirty="0">
                <a:effectLst>
                  <a:outerShdw blurRad="38100" dist="38100" dir="2700000" algn="tl">
                    <a:srgbClr val="000000">
                      <a:alpha val="43137"/>
                    </a:srgbClr>
                  </a:outerShdw>
                </a:effectLst>
              </a:rPr>
              <a:t>Her gün bir yere konmak ne güzel;</a:t>
            </a:r>
          </a:p>
          <a:p>
            <a:r>
              <a:rPr lang="tr-TR" sz="2400" b="1" dirty="0">
                <a:effectLst>
                  <a:outerShdw blurRad="38100" dist="38100" dir="2700000" algn="tl">
                    <a:srgbClr val="000000">
                      <a:alpha val="43137"/>
                    </a:srgbClr>
                  </a:outerShdw>
                </a:effectLst>
              </a:rPr>
              <a:t>Bulanmadan, donmadan </a:t>
            </a:r>
            <a:r>
              <a:rPr lang="tr-TR" sz="2400" b="1" dirty="0" smtClean="0">
                <a:effectLst>
                  <a:outerShdw blurRad="38100" dist="38100" dir="2700000" algn="tl">
                    <a:srgbClr val="000000">
                      <a:alpha val="43137"/>
                    </a:srgbClr>
                  </a:outerShdw>
                </a:effectLst>
              </a:rPr>
              <a:t>akmak ne hoş…</a:t>
            </a:r>
            <a:endParaRPr lang="tr-TR" sz="2400" b="1" dirty="0">
              <a:effectLst>
                <a:outerShdw blurRad="38100" dist="38100" dir="2700000" algn="tl">
                  <a:srgbClr val="000000">
                    <a:alpha val="43137"/>
                  </a:srgbClr>
                </a:outerShdw>
              </a:effectLst>
            </a:endParaRPr>
          </a:p>
          <a:p>
            <a:endParaRPr lang="tr-TR" sz="2400" b="1" dirty="0">
              <a:effectLst>
                <a:outerShdw blurRad="38100" dist="38100" dir="2700000" algn="tl">
                  <a:srgbClr val="000000">
                    <a:alpha val="43137"/>
                  </a:srgbClr>
                </a:outerShdw>
              </a:effectLst>
            </a:endParaRPr>
          </a:p>
        </p:txBody>
      </p:sp>
      <p:sp>
        <p:nvSpPr>
          <p:cNvPr id="7" name="Dikdörtgen 6"/>
          <p:cNvSpPr/>
          <p:nvPr/>
        </p:nvSpPr>
        <p:spPr>
          <a:xfrm>
            <a:off x="4139952" y="2133149"/>
            <a:ext cx="4788024" cy="1569660"/>
          </a:xfrm>
          <a:prstGeom prst="rect">
            <a:avLst/>
          </a:prstGeom>
        </p:spPr>
        <p:txBody>
          <a:bodyPr wrap="square">
            <a:spAutoFit/>
          </a:bodyPr>
          <a:lstStyle/>
          <a:p>
            <a:r>
              <a:rPr lang="tr-TR" sz="2400" b="1" dirty="0">
                <a:effectLst>
                  <a:outerShdw blurRad="38100" dist="38100" dir="2700000" algn="tl">
                    <a:srgbClr val="000000">
                      <a:alpha val="43137"/>
                    </a:srgbClr>
                  </a:outerShdw>
                </a:effectLst>
              </a:rPr>
              <a:t>Dünle beraber gitti cancağızım</a:t>
            </a:r>
          </a:p>
          <a:p>
            <a:r>
              <a:rPr lang="tr-TR" sz="2400" b="1" dirty="0">
                <a:effectLst>
                  <a:outerShdw blurRad="38100" dist="38100" dir="2700000" algn="tl">
                    <a:srgbClr val="000000">
                      <a:alpha val="43137"/>
                    </a:srgbClr>
                  </a:outerShdw>
                </a:effectLst>
              </a:rPr>
              <a:t>Ne kadar söz varsa, düne ait.</a:t>
            </a:r>
          </a:p>
          <a:p>
            <a:r>
              <a:rPr lang="tr-TR" sz="2400" b="1" dirty="0">
                <a:effectLst>
                  <a:outerShdw blurRad="38100" dist="38100" dir="2700000" algn="tl">
                    <a:srgbClr val="000000">
                      <a:alpha val="43137"/>
                    </a:srgbClr>
                  </a:outerShdw>
                </a:effectLst>
              </a:rPr>
              <a:t>Şimdi yeni şeyler söylemek lazım</a:t>
            </a:r>
            <a:r>
              <a:rPr lang="tr-TR" sz="2400" b="1" dirty="0" smtClean="0">
                <a:effectLst>
                  <a:outerShdw blurRad="38100" dist="38100" dir="2700000" algn="tl">
                    <a:srgbClr val="000000">
                      <a:alpha val="43137"/>
                    </a:srgbClr>
                  </a:outerShdw>
                </a:effectLst>
              </a:rPr>
              <a:t>…</a:t>
            </a:r>
          </a:p>
          <a:p>
            <a:r>
              <a:rPr lang="tr-TR" sz="2400" b="1" dirty="0">
                <a:effectLst>
                  <a:outerShdw blurRad="38100" dist="38100" dir="2700000" algn="tl">
                    <a:srgbClr val="000000">
                      <a:alpha val="43137"/>
                    </a:srgbClr>
                  </a:outerShdw>
                </a:effectLst>
              </a:rPr>
              <a:t>	</a:t>
            </a:r>
            <a:r>
              <a:rPr lang="tr-TR" sz="2400" b="1" dirty="0" smtClean="0">
                <a:effectLst>
                  <a:outerShdw blurRad="38100" dist="38100" dir="2700000" algn="tl">
                    <a:srgbClr val="000000">
                      <a:alpha val="43137"/>
                    </a:srgbClr>
                  </a:outerShdw>
                </a:effectLst>
              </a:rPr>
              <a:t>		Mevlânâ</a:t>
            </a:r>
            <a:endParaRPr lang="tr-TR"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4000141"/>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5085184"/>
          </a:xfrm>
        </p:spPr>
      </p:pic>
      <p:sp>
        <p:nvSpPr>
          <p:cNvPr id="5" name="Metin kutusu 4"/>
          <p:cNvSpPr txBox="1"/>
          <p:nvPr/>
        </p:nvSpPr>
        <p:spPr>
          <a:xfrm>
            <a:off x="287016" y="5322007"/>
            <a:ext cx="8856984" cy="1323439"/>
          </a:xfrm>
          <a:prstGeom prst="rect">
            <a:avLst/>
          </a:prstGeom>
          <a:noFill/>
        </p:spPr>
        <p:txBody>
          <a:bodyPr wrap="square" rtlCol="0">
            <a:spAutoFit/>
          </a:bodyPr>
          <a:lstStyle/>
          <a:p>
            <a:pPr algn="ctr"/>
            <a:r>
              <a:rPr lang="tr-TR" sz="4000" b="1" dirty="0" smtClean="0">
                <a:solidFill>
                  <a:schemeClr val="accent2">
                    <a:lumMod val="50000"/>
                  </a:schemeClr>
                </a:solidFill>
                <a:effectLst>
                  <a:outerShdw blurRad="38100" dist="38100" dir="2700000" algn="tl">
                    <a:srgbClr val="000000">
                      <a:alpha val="43137"/>
                    </a:srgbClr>
                  </a:outerShdw>
                </a:effectLst>
                <a:latin typeface="Bell MT" panose="02020503060305020303" pitchFamily="18" charset="0"/>
              </a:rPr>
              <a:t>Büyük kalabalıklar içerisindeki </a:t>
            </a:r>
          </a:p>
          <a:p>
            <a:pPr algn="ctr"/>
            <a:r>
              <a:rPr lang="tr-TR" sz="4000" b="1" dirty="0" smtClean="0">
                <a:solidFill>
                  <a:schemeClr val="accent2">
                    <a:lumMod val="50000"/>
                  </a:schemeClr>
                </a:solidFill>
                <a:effectLst>
                  <a:outerShdw blurRad="38100" dist="38100" dir="2700000" algn="tl">
                    <a:srgbClr val="000000">
                      <a:alpha val="43137"/>
                    </a:srgbClr>
                  </a:outerShdw>
                </a:effectLst>
                <a:latin typeface="Bell MT" panose="02020503060305020303" pitchFamily="18" charset="0"/>
              </a:rPr>
              <a:t>hazin yalnızlığımız.</a:t>
            </a:r>
            <a:endParaRPr lang="tr-TR" sz="4000" b="1" dirty="0">
              <a:solidFill>
                <a:schemeClr val="accent2">
                  <a:lumMod val="50000"/>
                </a:schemeClr>
              </a:solidFill>
              <a:effectLst>
                <a:outerShdw blurRad="38100" dist="38100" dir="2700000" algn="tl">
                  <a:srgbClr val="000000">
                    <a:alpha val="43137"/>
                  </a:srgbClr>
                </a:outerShdw>
              </a:effectLst>
              <a:latin typeface="Bell MT" panose="02020503060305020303" pitchFamily="18" charset="0"/>
            </a:endParaRPr>
          </a:p>
        </p:txBody>
      </p:sp>
    </p:spTree>
    <p:extLst>
      <p:ext uri="{BB962C8B-B14F-4D97-AF65-F5344CB8AC3E}">
        <p14:creationId xmlns:p14="http://schemas.microsoft.com/office/powerpoint/2010/main" val="408229478"/>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6" presetClass="entr" presetSubtype="0" fill="hold" nodeType="afterEffect">
                                  <p:stCondLst>
                                    <p:cond delay="0"/>
                                  </p:stCondLst>
                                  <p:iterate type="lt">
                                    <p:tmPct val="10000"/>
                                  </p:iterate>
                                  <p:childTnLst>
                                    <p:set>
                                      <p:cBhvr>
                                        <p:cTn id="13" dur="1" fill="hold">
                                          <p:stCondLst>
                                            <p:cond delay="0"/>
                                          </p:stCondLst>
                                        </p:cTn>
                                        <p:tgtEl>
                                          <p:spTgt spid="5">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5">
                                            <p:txEl>
                                              <p:pRg st="0" end="0"/>
                                            </p:txEl>
                                          </p:spTgt>
                                        </p:tgtEl>
                                        <p:attrNameLst>
                                          <p:attrName>ppt_w</p:attrName>
                                        </p:attrNameLst>
                                      </p:cBhvr>
                                    </p:anim>
                                    <p:anim by="(#ppt_w*0.50)" calcmode="lin" valueType="num">
                                      <p:cBhvr>
                                        <p:cTn id="15" dur="500" decel="50000" autoRev="1" fill="hold">
                                          <p:stCondLst>
                                            <p:cond delay="0"/>
                                          </p:stCondLst>
                                        </p:cTn>
                                        <p:tgtEl>
                                          <p:spTgt spid="5">
                                            <p:txEl>
                                              <p:pRg st="0" end="0"/>
                                            </p:txEl>
                                          </p:spTgt>
                                        </p:tgtEl>
                                        <p:attrNameLst>
                                          <p:attrName>ppt_x</p:attrName>
                                        </p:attrNameLst>
                                      </p:cBhvr>
                                    </p:anim>
                                    <p:anim from="(-#ppt_h/2)" to="(#ppt_y)" calcmode="lin" valueType="num">
                                      <p:cBhvr>
                                        <p:cTn id="16" dur="1000" fill="hold">
                                          <p:stCondLst>
                                            <p:cond delay="0"/>
                                          </p:stCondLst>
                                        </p:cTn>
                                        <p:tgtEl>
                                          <p:spTgt spid="5">
                                            <p:txEl>
                                              <p:pRg st="0" end="0"/>
                                            </p:txEl>
                                          </p:spTgt>
                                        </p:tgtEl>
                                        <p:attrNameLst>
                                          <p:attrName>ppt_y</p:attrName>
                                        </p:attrNameLst>
                                      </p:cBhvr>
                                    </p:anim>
                                    <p:animRot by="21600000">
                                      <p:cBhvr>
                                        <p:cTn id="17" dur="1000" fill="hold">
                                          <p:stCondLst>
                                            <p:cond delay="0"/>
                                          </p:stCondLst>
                                        </p:cTn>
                                        <p:tgtEl>
                                          <p:spTgt spid="5">
                                            <p:txEl>
                                              <p:pRg st="0" end="0"/>
                                            </p:txEl>
                                          </p:spTgt>
                                        </p:tgtEl>
                                        <p:attrNameLst>
                                          <p:attrName>r</p:attrName>
                                        </p:attrNameLst>
                                      </p:cBhvr>
                                    </p:animRot>
                                  </p:childTnLst>
                                </p:cTn>
                              </p:par>
                            </p:childTnLst>
                          </p:cTn>
                        </p:par>
                        <p:par>
                          <p:cTn id="18" fill="hold">
                            <p:stCondLst>
                              <p:cond delay="4800"/>
                            </p:stCondLst>
                            <p:childTnLst>
                              <p:par>
                                <p:cTn id="19" presetID="56" presetClass="entr" presetSubtype="0" fill="hold" nodeType="afterEffect">
                                  <p:stCondLst>
                                    <p:cond delay="0"/>
                                  </p:stCondLst>
                                  <p:iterate type="lt">
                                    <p:tmPct val="10000"/>
                                  </p:iterate>
                                  <p:childTnLst>
                                    <p:set>
                                      <p:cBhvr>
                                        <p:cTn id="20" dur="1" fill="hold">
                                          <p:stCondLst>
                                            <p:cond delay="0"/>
                                          </p:stCondLst>
                                        </p:cTn>
                                        <p:tgtEl>
                                          <p:spTgt spid="5">
                                            <p:txEl>
                                              <p:pRg st="1" end="1"/>
                                            </p:txEl>
                                          </p:spTgt>
                                        </p:tgtEl>
                                        <p:attrNameLst>
                                          <p:attrName>style.visibility</p:attrName>
                                        </p:attrNameLst>
                                      </p:cBhvr>
                                      <p:to>
                                        <p:strVal val="visible"/>
                                      </p:to>
                                    </p:set>
                                    <p:anim by="(-#ppt_w*2)" calcmode="lin" valueType="num">
                                      <p:cBhvr rctx="PPT">
                                        <p:cTn id="21" dur="500" autoRev="1" fill="hold">
                                          <p:stCondLst>
                                            <p:cond delay="0"/>
                                          </p:stCondLst>
                                        </p:cTn>
                                        <p:tgtEl>
                                          <p:spTgt spid="5">
                                            <p:txEl>
                                              <p:pRg st="1" end="1"/>
                                            </p:txEl>
                                          </p:spTgt>
                                        </p:tgtEl>
                                        <p:attrNameLst>
                                          <p:attrName>ppt_w</p:attrName>
                                        </p:attrNameLst>
                                      </p:cBhvr>
                                    </p:anim>
                                    <p:anim by="(#ppt_w*0.50)" calcmode="lin" valueType="num">
                                      <p:cBhvr>
                                        <p:cTn id="22" dur="500" decel="50000" autoRev="1" fill="hold">
                                          <p:stCondLst>
                                            <p:cond delay="0"/>
                                          </p:stCondLst>
                                        </p:cTn>
                                        <p:tgtEl>
                                          <p:spTgt spid="5">
                                            <p:txEl>
                                              <p:pRg st="1" end="1"/>
                                            </p:txEl>
                                          </p:spTgt>
                                        </p:tgtEl>
                                        <p:attrNameLst>
                                          <p:attrName>ppt_x</p:attrName>
                                        </p:attrNameLst>
                                      </p:cBhvr>
                                    </p:anim>
                                    <p:anim from="(-#ppt_h/2)" to="(#ppt_y)" calcmode="lin" valueType="num">
                                      <p:cBhvr>
                                        <p:cTn id="23" dur="1000" fill="hold">
                                          <p:stCondLst>
                                            <p:cond delay="0"/>
                                          </p:stCondLst>
                                        </p:cTn>
                                        <p:tgtEl>
                                          <p:spTgt spid="5">
                                            <p:txEl>
                                              <p:pRg st="1" end="1"/>
                                            </p:txEl>
                                          </p:spTgt>
                                        </p:tgtEl>
                                        <p:attrNameLst>
                                          <p:attrName>ppt_y</p:attrName>
                                        </p:attrNameLst>
                                      </p:cBhvr>
                                    </p:anim>
                                    <p:animRot by="21600000">
                                      <p:cBhvr>
                                        <p:cTn id="24" dur="1000" fill="hold">
                                          <p:stCondLst>
                                            <p:cond delay="0"/>
                                          </p:stCondLst>
                                        </p:cTn>
                                        <p:tgtEl>
                                          <p:spTgt spid="5">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4000" cy="7678310"/>
          </a:xfrm>
        </p:spPr>
      </p:pic>
      <p:sp>
        <p:nvSpPr>
          <p:cNvPr id="5" name="Metin kutusu 4"/>
          <p:cNvSpPr txBox="1"/>
          <p:nvPr/>
        </p:nvSpPr>
        <p:spPr>
          <a:xfrm>
            <a:off x="395892" y="2204864"/>
            <a:ext cx="8352928" cy="1938992"/>
          </a:xfrm>
          <a:prstGeom prst="rect">
            <a:avLst/>
          </a:prstGeom>
          <a:noFill/>
        </p:spPr>
        <p:txBody>
          <a:bodyPr wrap="square" rtlCol="0">
            <a:spAutoFit/>
          </a:bodyPr>
          <a:lstStyle/>
          <a:p>
            <a:pPr algn="ctr"/>
            <a:r>
              <a:rPr lang="tr-TR" sz="6000" b="1" dirty="0" smtClean="0">
                <a:solidFill>
                  <a:srgbClr val="FFFF00"/>
                </a:solidFill>
                <a:effectLst>
                  <a:outerShdw blurRad="38100" dist="38100" dir="2700000" algn="tl">
                    <a:srgbClr val="000000">
                      <a:alpha val="43137"/>
                    </a:srgbClr>
                  </a:outerShdw>
                </a:effectLst>
                <a:latin typeface="Calibri" panose="020F0502020204030204" pitchFamily="34" charset="0"/>
              </a:rPr>
              <a:t>BU YALNIZLIK AYNI MEKANDA </a:t>
            </a:r>
            <a:endParaRPr lang="tr-TR" sz="6000" b="1" dirty="0">
              <a:solidFill>
                <a:srgbClr val="FFFF00"/>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462309384"/>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par>
                                <p:cTn id="13" presetID="56" presetClass="entr" presetSubtype="0" fill="hold" nodeType="withEffect">
                                  <p:stCondLst>
                                    <p:cond delay="0"/>
                                  </p:stCondLst>
                                  <p:iterate type="lt">
                                    <p:tmPct val="10000"/>
                                  </p:iterate>
                                  <p:childTnLst>
                                    <p:set>
                                      <p:cBhvr>
                                        <p:cTn id="14" dur="1" fill="hold">
                                          <p:stCondLst>
                                            <p:cond delay="0"/>
                                          </p:stCondLst>
                                        </p:cTn>
                                        <p:tgtEl>
                                          <p:spTgt spid="5">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5">
                                            <p:txEl>
                                              <p:pRg st="0" end="0"/>
                                            </p:txEl>
                                          </p:spTgt>
                                        </p:tgtEl>
                                        <p:attrNameLst>
                                          <p:attrName>ppt_w</p:attrName>
                                        </p:attrNameLst>
                                      </p:cBhvr>
                                    </p:anim>
                                    <p:anim by="(#ppt_w*0.50)" calcmode="lin" valueType="num">
                                      <p:cBhvr>
                                        <p:cTn id="16" dur="500" decel="50000" autoRev="1" fill="hold">
                                          <p:stCondLst>
                                            <p:cond delay="0"/>
                                          </p:stCondLst>
                                        </p:cTn>
                                        <p:tgtEl>
                                          <p:spTgt spid="5">
                                            <p:txEl>
                                              <p:pRg st="0" end="0"/>
                                            </p:txEl>
                                          </p:spTgt>
                                        </p:tgtEl>
                                        <p:attrNameLst>
                                          <p:attrName>ppt_x</p:attrName>
                                        </p:attrNameLst>
                                      </p:cBhvr>
                                    </p:anim>
                                    <p:anim from="(-#ppt_h/2)" to="(#ppt_y)" calcmode="lin" valueType="num">
                                      <p:cBhvr>
                                        <p:cTn id="17" dur="1000" fill="hold">
                                          <p:stCondLst>
                                            <p:cond delay="0"/>
                                          </p:stCondLst>
                                        </p:cTn>
                                        <p:tgtEl>
                                          <p:spTgt spid="5">
                                            <p:txEl>
                                              <p:pRg st="0" end="0"/>
                                            </p:txEl>
                                          </p:spTgt>
                                        </p:tgtEl>
                                        <p:attrNameLst>
                                          <p:attrName>ppt_y</p:attrName>
                                        </p:attrNameLst>
                                      </p:cBhvr>
                                    </p:anim>
                                    <p:animRot by="21600000">
                                      <p:cBhvr>
                                        <p:cTn id="18" dur="1000" fill="hold">
                                          <p:stCondLst>
                                            <p:cond delay="0"/>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858000"/>
          </a:xfrm>
        </p:spPr>
      </p:pic>
      <p:sp>
        <p:nvSpPr>
          <p:cNvPr id="5" name="Metin kutusu 4"/>
          <p:cNvSpPr txBox="1"/>
          <p:nvPr/>
        </p:nvSpPr>
        <p:spPr>
          <a:xfrm>
            <a:off x="1691680" y="2348880"/>
            <a:ext cx="5256584" cy="2308324"/>
          </a:xfrm>
          <a:prstGeom prst="rect">
            <a:avLst/>
          </a:prstGeom>
          <a:noFill/>
        </p:spPr>
        <p:txBody>
          <a:bodyPr wrap="square" rtlCol="0">
            <a:spAutoFit/>
          </a:bodyPr>
          <a:lstStyle/>
          <a:p>
            <a:pPr algn="ctr"/>
            <a:r>
              <a:rPr lang="tr-TR" sz="7200" b="1" dirty="0" smtClean="0">
                <a:solidFill>
                  <a:srgbClr val="FFFF00"/>
                </a:solidFill>
                <a:effectLst>
                  <a:outerShdw blurRad="38100" dist="38100" dir="2700000" algn="tl">
                    <a:srgbClr val="000000">
                      <a:alpha val="43137"/>
                    </a:srgbClr>
                  </a:outerShdw>
                </a:effectLst>
              </a:rPr>
              <a:t>HATTA </a:t>
            </a:r>
          </a:p>
          <a:p>
            <a:pPr algn="ctr"/>
            <a:r>
              <a:rPr lang="tr-TR" sz="7200" b="1" u="sng" dirty="0" smtClean="0">
                <a:solidFill>
                  <a:srgbClr val="FFFF00"/>
                </a:solidFill>
                <a:effectLst>
                  <a:outerShdw blurRad="38100" dist="38100" dir="2700000" algn="tl">
                    <a:srgbClr val="000000">
                      <a:alpha val="43137"/>
                    </a:srgbClr>
                  </a:outerShdw>
                </a:effectLst>
              </a:rPr>
              <a:t>AYNI ODADA</a:t>
            </a:r>
            <a:endParaRPr lang="tr-TR" sz="7200" b="1" u="sng"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546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56" presetClass="entr" presetSubtype="0" fill="hold" nodeType="afterEffect">
                                  <p:stCondLst>
                                    <p:cond delay="0"/>
                                  </p:stCondLst>
                                  <p:iterate type="lt">
                                    <p:tmPct val="10000"/>
                                  </p:iterate>
                                  <p:childTnLst>
                                    <p:set>
                                      <p:cBhvr>
                                        <p:cTn id="10" dur="1" fill="hold">
                                          <p:stCondLst>
                                            <p:cond delay="0"/>
                                          </p:stCondLst>
                                        </p:cTn>
                                        <p:tgtEl>
                                          <p:spTgt spid="5">
                                            <p:txEl>
                                              <p:pRg st="0" end="0"/>
                                            </p:txEl>
                                          </p:spTgt>
                                        </p:tgtEl>
                                        <p:attrNameLst>
                                          <p:attrName>style.visibility</p:attrName>
                                        </p:attrNameLst>
                                      </p:cBhvr>
                                      <p:to>
                                        <p:strVal val="visible"/>
                                      </p:to>
                                    </p:set>
                                    <p:anim by="(-#ppt_w*2)" calcmode="lin" valueType="num">
                                      <p:cBhvr rctx="PPT">
                                        <p:cTn id="11" dur="500" autoRev="1" fill="hold">
                                          <p:stCondLst>
                                            <p:cond delay="0"/>
                                          </p:stCondLst>
                                        </p:cTn>
                                        <p:tgtEl>
                                          <p:spTgt spid="5">
                                            <p:txEl>
                                              <p:pRg st="0" end="0"/>
                                            </p:txEl>
                                          </p:spTgt>
                                        </p:tgtEl>
                                        <p:attrNameLst>
                                          <p:attrName>ppt_w</p:attrName>
                                        </p:attrNameLst>
                                      </p:cBhvr>
                                    </p:anim>
                                    <p:anim by="(#ppt_w*0.50)" calcmode="lin" valueType="num">
                                      <p:cBhvr>
                                        <p:cTn id="12" dur="500" decel="50000" autoRev="1" fill="hold">
                                          <p:stCondLst>
                                            <p:cond delay="0"/>
                                          </p:stCondLst>
                                        </p:cTn>
                                        <p:tgtEl>
                                          <p:spTgt spid="5">
                                            <p:txEl>
                                              <p:pRg st="0" end="0"/>
                                            </p:txEl>
                                          </p:spTgt>
                                        </p:tgtEl>
                                        <p:attrNameLst>
                                          <p:attrName>ppt_x</p:attrName>
                                        </p:attrNameLst>
                                      </p:cBhvr>
                                    </p:anim>
                                    <p:anim from="(-#ppt_h/2)" to="(#ppt_y)" calcmode="lin" valueType="num">
                                      <p:cBhvr>
                                        <p:cTn id="13" dur="1000" fill="hold">
                                          <p:stCondLst>
                                            <p:cond delay="0"/>
                                          </p:stCondLst>
                                        </p:cTn>
                                        <p:tgtEl>
                                          <p:spTgt spid="5">
                                            <p:txEl>
                                              <p:pRg st="0" end="0"/>
                                            </p:txEl>
                                          </p:spTgt>
                                        </p:tgtEl>
                                        <p:attrNameLst>
                                          <p:attrName>ppt_y</p:attrName>
                                        </p:attrNameLst>
                                      </p:cBhvr>
                                    </p:anim>
                                    <p:animRot by="21600000">
                                      <p:cBhvr>
                                        <p:cTn id="14" dur="1000" fill="hold">
                                          <p:stCondLst>
                                            <p:cond delay="0"/>
                                          </p:stCondLst>
                                        </p:cTn>
                                        <p:tgtEl>
                                          <p:spTgt spid="5">
                                            <p:txEl>
                                              <p:pRg st="0" end="0"/>
                                            </p:txEl>
                                          </p:spTgt>
                                        </p:tgtEl>
                                        <p:attrNameLst>
                                          <p:attrName>r</p:attrName>
                                        </p:attrNameLst>
                                      </p:cBhvr>
                                    </p:animRot>
                                  </p:childTnLst>
                                </p:cTn>
                              </p:par>
                            </p:childTnLst>
                          </p:cTn>
                        </p:par>
                        <p:par>
                          <p:cTn id="15" fill="hold">
                            <p:stCondLst>
                              <p:cond delay="3400"/>
                            </p:stCondLst>
                            <p:childTnLst>
                              <p:par>
                                <p:cTn id="16" presetID="56" presetClass="entr" presetSubtype="0" fill="hold" nodeType="afterEffect">
                                  <p:stCondLst>
                                    <p:cond delay="0"/>
                                  </p:stCondLst>
                                  <p:iterate type="lt">
                                    <p:tmPct val="10000"/>
                                  </p:iterate>
                                  <p:childTnLst>
                                    <p:set>
                                      <p:cBhvr>
                                        <p:cTn id="17" dur="1" fill="hold">
                                          <p:stCondLst>
                                            <p:cond delay="0"/>
                                          </p:stCondLst>
                                        </p:cTn>
                                        <p:tgtEl>
                                          <p:spTgt spid="5">
                                            <p:txEl>
                                              <p:pRg st="1" end="1"/>
                                            </p:txEl>
                                          </p:spTgt>
                                        </p:tgtEl>
                                        <p:attrNameLst>
                                          <p:attrName>style.visibility</p:attrName>
                                        </p:attrNameLst>
                                      </p:cBhvr>
                                      <p:to>
                                        <p:strVal val="visible"/>
                                      </p:to>
                                    </p:set>
                                    <p:anim by="(-#ppt_w*2)" calcmode="lin" valueType="num">
                                      <p:cBhvr rctx="PPT">
                                        <p:cTn id="18" dur="500" autoRev="1" fill="hold">
                                          <p:stCondLst>
                                            <p:cond delay="0"/>
                                          </p:stCondLst>
                                        </p:cTn>
                                        <p:tgtEl>
                                          <p:spTgt spid="5">
                                            <p:txEl>
                                              <p:pRg st="1" end="1"/>
                                            </p:txEl>
                                          </p:spTgt>
                                        </p:tgtEl>
                                        <p:attrNameLst>
                                          <p:attrName>ppt_w</p:attrName>
                                        </p:attrNameLst>
                                      </p:cBhvr>
                                    </p:anim>
                                    <p:anim by="(#ppt_w*0.50)" calcmode="lin" valueType="num">
                                      <p:cBhvr>
                                        <p:cTn id="19" dur="500" decel="50000" autoRev="1" fill="hold">
                                          <p:stCondLst>
                                            <p:cond delay="0"/>
                                          </p:stCondLst>
                                        </p:cTn>
                                        <p:tgtEl>
                                          <p:spTgt spid="5">
                                            <p:txEl>
                                              <p:pRg st="1" end="1"/>
                                            </p:txEl>
                                          </p:spTgt>
                                        </p:tgtEl>
                                        <p:attrNameLst>
                                          <p:attrName>ppt_x</p:attrName>
                                        </p:attrNameLst>
                                      </p:cBhvr>
                                    </p:anim>
                                    <p:anim from="(-#ppt_h/2)" to="(#ppt_y)" calcmode="lin" valueType="num">
                                      <p:cBhvr>
                                        <p:cTn id="20" dur="1000" fill="hold">
                                          <p:stCondLst>
                                            <p:cond delay="0"/>
                                          </p:stCondLst>
                                        </p:cTn>
                                        <p:tgtEl>
                                          <p:spTgt spid="5">
                                            <p:txEl>
                                              <p:pRg st="1" end="1"/>
                                            </p:txEl>
                                          </p:spTgt>
                                        </p:tgtEl>
                                        <p:attrNameLst>
                                          <p:attrName>ppt_y</p:attrName>
                                        </p:attrNameLst>
                                      </p:cBhvr>
                                    </p:anim>
                                    <p:animRot by="21600000">
                                      <p:cBhvr>
                                        <p:cTn id="21" dur="1000" fill="hold">
                                          <p:stCondLst>
                                            <p:cond delay="0"/>
                                          </p:stCondLst>
                                        </p:cTn>
                                        <p:tgtEl>
                                          <p:spTgt spid="5">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884" y="1"/>
            <a:ext cx="9198884" cy="6857999"/>
          </a:xfrm>
        </p:spPr>
      </p:pic>
      <p:sp>
        <p:nvSpPr>
          <p:cNvPr id="5" name="Metin kutusu 4"/>
          <p:cNvSpPr txBox="1"/>
          <p:nvPr/>
        </p:nvSpPr>
        <p:spPr>
          <a:xfrm>
            <a:off x="107504" y="2708920"/>
            <a:ext cx="9036496" cy="2031325"/>
          </a:xfrm>
          <a:prstGeom prst="rect">
            <a:avLst/>
          </a:prstGeom>
          <a:noFill/>
        </p:spPr>
        <p:txBody>
          <a:bodyPr wrap="square" rtlCol="0">
            <a:spAutoFit/>
          </a:bodyPr>
          <a:lstStyle/>
          <a:p>
            <a:pPr algn="ctr"/>
            <a:r>
              <a:rPr lang="tr-TR" sz="7200" b="1" dirty="0">
                <a:solidFill>
                  <a:srgbClr val="FF0000"/>
                </a:solidFill>
              </a:rPr>
              <a:t>SELA</a:t>
            </a:r>
            <a:r>
              <a:rPr lang="tr-TR" sz="7200" b="1" dirty="0" smtClean="0">
                <a:solidFill>
                  <a:srgbClr val="FF0000"/>
                </a:solidFill>
              </a:rPr>
              <a:t>MLAŞMA,</a:t>
            </a:r>
          </a:p>
          <a:p>
            <a:pPr algn="ctr"/>
            <a:r>
              <a:rPr lang="tr-TR" sz="5400" b="1" dirty="0" smtClean="0">
                <a:solidFill>
                  <a:srgbClr val="FF0000"/>
                </a:solidFill>
              </a:rPr>
              <a:t> </a:t>
            </a:r>
            <a:r>
              <a:rPr lang="tr-TR" sz="4400" b="1" dirty="0" smtClean="0">
                <a:solidFill>
                  <a:srgbClr val="FF0000"/>
                </a:solidFill>
                <a:effectLst>
                  <a:outerShdw blurRad="38100" dist="38100" dir="2700000" algn="tl">
                    <a:srgbClr val="000000">
                      <a:alpha val="43137"/>
                    </a:srgbClr>
                  </a:outerShdw>
                </a:effectLst>
              </a:rPr>
              <a:t>GÜVEN KAPISININ ANAHTARIDIR</a:t>
            </a:r>
          </a:p>
        </p:txBody>
      </p:sp>
    </p:spTree>
    <p:extLst>
      <p:ext uri="{BB962C8B-B14F-4D97-AF65-F5344CB8AC3E}">
        <p14:creationId xmlns:p14="http://schemas.microsoft.com/office/powerpoint/2010/main" val="14455720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9144000" cy="6858000"/>
          </a:xfrm>
        </p:spPr>
      </p:pic>
    </p:spTree>
    <p:extLst>
      <p:ext uri="{BB962C8B-B14F-4D97-AF65-F5344CB8AC3E}">
        <p14:creationId xmlns:p14="http://schemas.microsoft.com/office/powerpoint/2010/main" val="376747772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99FF"/>
        </a:solidFill>
        <a:effectLst/>
      </p:bgPr>
    </p:bg>
    <p:spTree>
      <p:nvGrpSpPr>
        <p:cNvPr id="1" name=""/>
        <p:cNvGrpSpPr/>
        <p:nvPr/>
      </p:nvGrpSpPr>
      <p:grpSpPr>
        <a:xfrm>
          <a:off x="0" y="0"/>
          <a:ext cx="0" cy="0"/>
          <a:chOff x="0" y="0"/>
          <a:chExt cx="0" cy="0"/>
        </a:xfrm>
      </p:grpSpPr>
      <p:pic>
        <p:nvPicPr>
          <p:cNvPr id="4" name="İçerik Yer Tutucusu 3"/>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4886" b="4886"/>
          <a:stretch>
            <a:fillRect/>
          </a:stretch>
        </p:blipFill>
        <p:spPr/>
      </p:pic>
      <p:sp>
        <p:nvSpPr>
          <p:cNvPr id="5" name="Metin kutusu 4"/>
          <p:cNvSpPr txBox="1"/>
          <p:nvPr/>
        </p:nvSpPr>
        <p:spPr>
          <a:xfrm rot="20790571">
            <a:off x="291837" y="1114765"/>
            <a:ext cx="4824536" cy="2554545"/>
          </a:xfrm>
          <a:prstGeom prst="rect">
            <a:avLst/>
          </a:prstGeom>
          <a:noFill/>
        </p:spPr>
        <p:txBody>
          <a:bodyPr wrap="square" rtlCol="0">
            <a:spAutoFit/>
          </a:bodyPr>
          <a:lstStyle/>
          <a:p>
            <a:pPr algn="just"/>
            <a:r>
              <a:rPr lang="tr-TR" sz="3200" b="1" dirty="0" smtClean="0">
                <a:solidFill>
                  <a:srgbClr val="FF0000"/>
                </a:solidFill>
                <a:effectLst>
                  <a:outerShdw blurRad="38100" dist="38100" dir="2700000" algn="tl">
                    <a:srgbClr val="000000">
                      <a:alpha val="43137"/>
                    </a:srgbClr>
                  </a:outerShdw>
                </a:effectLst>
              </a:rPr>
              <a:t>SELAM VERMEK, DAVRANIŞLARIMIZ ARASINDA EN HIZLI VE EN NET MESAJ VERME YÖNTEMİDİR</a:t>
            </a:r>
            <a:endParaRPr lang="tr-TR"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004491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20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32656"/>
            <a:ext cx="8029400" cy="4464496"/>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marL="0" indent="0" algn="ctr">
              <a:lnSpc>
                <a:spcPct val="150000"/>
              </a:lnSpc>
              <a:buNone/>
            </a:pPr>
            <a:r>
              <a:rPr lang="tr-TR" sz="6000" b="1" i="1" dirty="0" smtClean="0">
                <a:solidFill>
                  <a:srgbClr val="FF0000"/>
                </a:solidFill>
                <a:effectLst>
                  <a:outerShdw blurRad="38100" dist="38100" dir="2700000" algn="tl">
                    <a:srgbClr val="000000">
                      <a:alpha val="43137"/>
                    </a:srgbClr>
                  </a:outerShdw>
                </a:effectLst>
              </a:rPr>
              <a:t>SELAM </a:t>
            </a:r>
            <a:r>
              <a:rPr lang="tr-TR" sz="6000" b="1" i="1" dirty="0" smtClean="0">
                <a:effectLst>
                  <a:outerShdw blurRad="38100" dist="38100" dir="2700000" algn="tl">
                    <a:srgbClr val="000000">
                      <a:alpha val="43137"/>
                    </a:srgbClr>
                  </a:outerShdw>
                </a:effectLst>
              </a:rPr>
              <a:t>=</a:t>
            </a:r>
            <a:r>
              <a:rPr lang="tr-TR" sz="6000" b="1" i="1" dirty="0" smtClean="0">
                <a:solidFill>
                  <a:srgbClr val="FF0000"/>
                </a:solidFill>
                <a:effectLst>
                  <a:outerShdw blurRad="38100" dist="38100" dir="2700000" algn="tl">
                    <a:srgbClr val="000000">
                      <a:alpha val="43137"/>
                    </a:srgbClr>
                  </a:outerShdw>
                </a:effectLst>
              </a:rPr>
              <a:t> </a:t>
            </a:r>
          </a:p>
          <a:p>
            <a:pPr marL="0" indent="0" algn="ctr">
              <a:lnSpc>
                <a:spcPct val="150000"/>
              </a:lnSpc>
              <a:buNone/>
            </a:pPr>
            <a:r>
              <a:rPr lang="tr-TR" sz="6000" b="1" i="1" smtClean="0">
                <a:solidFill>
                  <a:srgbClr val="7030A0"/>
                </a:solidFill>
                <a:effectLst>
                  <a:outerShdw blurRad="38100" dist="38100" dir="2700000" algn="tl">
                    <a:srgbClr val="000000">
                      <a:alpha val="43137"/>
                    </a:srgbClr>
                  </a:outerShdw>
                </a:effectLst>
              </a:rPr>
              <a:t>BEN </a:t>
            </a:r>
            <a:r>
              <a:rPr lang="tr-TR" sz="6000" b="1" i="1" smtClean="0">
                <a:solidFill>
                  <a:srgbClr val="7030A0"/>
                </a:solidFill>
                <a:effectLst>
                  <a:outerShdw blurRad="38100" dist="38100" dir="2700000" algn="tl">
                    <a:srgbClr val="000000">
                      <a:alpha val="43137"/>
                    </a:srgbClr>
                  </a:outerShdw>
                </a:effectLst>
              </a:rPr>
              <a:t>BURADAYIM</a:t>
            </a:r>
            <a:r>
              <a:rPr lang="tr-TR" sz="6000" b="1" i="1" smtClean="0">
                <a:effectLst>
                  <a:outerShdw blurRad="38100" dist="38100" dir="2700000" algn="tl">
                    <a:srgbClr val="000000">
                      <a:alpha val="43137"/>
                    </a:srgbClr>
                  </a:outerShdw>
                </a:effectLst>
              </a:rPr>
              <a:t>+</a:t>
            </a:r>
            <a:r>
              <a:rPr lang="tr-TR" sz="6000" i="1" dirty="0" smtClean="0">
                <a:solidFill>
                  <a:srgbClr val="00B0F0"/>
                </a:solidFill>
                <a:effectLst>
                  <a:outerShdw blurRad="38100" dist="38100" dir="2700000" algn="tl">
                    <a:srgbClr val="000000">
                      <a:alpha val="43137"/>
                    </a:srgbClr>
                  </a:outerShdw>
                </a:effectLst>
              </a:rPr>
              <a:t>S</a:t>
            </a:r>
            <a:r>
              <a:rPr lang="tr-TR" sz="6000" b="1" i="1" smtClean="0">
                <a:solidFill>
                  <a:srgbClr val="00B0F0"/>
                </a:solidFill>
                <a:effectLst>
                  <a:outerShdw blurRad="38100" dist="38100" dir="2700000" algn="tl">
                    <a:srgbClr val="000000">
                      <a:alpha val="43137"/>
                    </a:srgbClr>
                  </a:outerShdw>
                </a:effectLst>
              </a:rPr>
              <a:t>ENİ </a:t>
            </a:r>
            <a:r>
              <a:rPr lang="tr-TR" sz="6000" b="1" i="1" smtClean="0">
                <a:solidFill>
                  <a:srgbClr val="00B0F0"/>
                </a:solidFill>
                <a:effectLst>
                  <a:outerShdw blurRad="38100" dist="38100" dir="2700000" algn="tl">
                    <a:srgbClr val="000000">
                      <a:alpha val="43137"/>
                    </a:srgbClr>
                  </a:outerShdw>
                </a:effectLst>
              </a:rPr>
              <a:t>DİKKATE </a:t>
            </a:r>
            <a:r>
              <a:rPr lang="tr-TR" sz="6000" b="1" i="1" smtClean="0">
                <a:solidFill>
                  <a:srgbClr val="00B0F0"/>
                </a:solidFill>
                <a:effectLst>
                  <a:outerShdw blurRad="38100" dist="38100" dir="2700000" algn="tl">
                    <a:srgbClr val="000000">
                      <a:alpha val="43137"/>
                    </a:srgbClr>
                  </a:outerShdw>
                </a:effectLst>
              </a:rPr>
              <a:t>ALIYORUM</a:t>
            </a:r>
            <a:endParaRPr lang="tr-TR" sz="6000" b="1" i="1"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15440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3">
                                            <p:txEl>
                                              <p:pRg st="1" end="1"/>
                                            </p:txEl>
                                          </p:spTgt>
                                        </p:tgtEl>
                                        <p:attrNameLst>
                                          <p:attrName>style.visibility</p:attrName>
                                        </p:attrNameLst>
                                      </p:cBhvr>
                                      <p:to>
                                        <p:strVal val="visible"/>
                                      </p:to>
                                    </p:set>
                                    <p:anim by="(-#ppt_w*2)" calcmode="lin" valueType="num">
                                      <p:cBhvr rctx="PPT">
                                        <p:cTn id="14" dur="500" autoRev="1" fill="hold">
                                          <p:stCondLst>
                                            <p:cond delay="0"/>
                                          </p:stCondLst>
                                        </p:cTn>
                                        <p:tgtEl>
                                          <p:spTgt spid="3">
                                            <p:txEl>
                                              <p:pRg st="1" end="1"/>
                                            </p:txEl>
                                          </p:spTgt>
                                        </p:tgtEl>
                                        <p:attrNameLst>
                                          <p:attrName>ppt_w</p:attrName>
                                        </p:attrNameLst>
                                      </p:cBhvr>
                                    </p:anim>
                                    <p:anim by="(#ppt_w*0.50)" calcmode="lin" valueType="num">
                                      <p:cBhvr>
                                        <p:cTn id="15" dur="500" decel="50000" autoRev="1" fill="hold">
                                          <p:stCondLst>
                                            <p:cond delay="0"/>
                                          </p:stCondLst>
                                        </p:cTn>
                                        <p:tgtEl>
                                          <p:spTgt spid="3">
                                            <p:txEl>
                                              <p:pRg st="1" end="1"/>
                                            </p:txEl>
                                          </p:spTgt>
                                        </p:tgtEl>
                                        <p:attrNameLst>
                                          <p:attrName>ppt_x</p:attrName>
                                        </p:attrNameLst>
                                      </p:cBhvr>
                                    </p:anim>
                                    <p:anim from="(-#ppt_h/2)" to="(#ppt_y)" calcmode="lin" valueType="num">
                                      <p:cBhvr>
                                        <p:cTn id="16" dur="1000" fill="hold">
                                          <p:stCondLst>
                                            <p:cond delay="0"/>
                                          </p:stCondLst>
                                        </p:cTn>
                                        <p:tgtEl>
                                          <p:spTgt spid="3">
                                            <p:txEl>
                                              <p:pRg st="1" end="1"/>
                                            </p:txEl>
                                          </p:spTgt>
                                        </p:tgtEl>
                                        <p:attrNameLst>
                                          <p:attrName>ppt_y</p:attrName>
                                        </p:attrNameLst>
                                      </p:cBhvr>
                                    </p:anim>
                                    <p:animRot by="21600000">
                                      <p:cBhvr>
                                        <p:cTn id="17" dur="1000"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9672" y="2996952"/>
            <a:ext cx="5652120" cy="337499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5" name="Metin kutusu 4"/>
          <p:cNvSpPr txBox="1"/>
          <p:nvPr/>
        </p:nvSpPr>
        <p:spPr>
          <a:xfrm>
            <a:off x="755576" y="260648"/>
            <a:ext cx="7776864" cy="2308324"/>
          </a:xfrm>
          <a:prstGeom prst="rect">
            <a:avLst/>
          </a:prstGeom>
          <a:noFill/>
        </p:spPr>
        <p:txBody>
          <a:bodyPr wrap="square" rtlCol="0">
            <a:spAutoFit/>
          </a:bodyPr>
          <a:lstStyle/>
          <a:p>
            <a:pPr algn="ctr"/>
            <a:r>
              <a:rPr lang="tr-TR" sz="4800" b="1" dirty="0" smtClean="0">
                <a:solidFill>
                  <a:srgbClr val="00B050"/>
                </a:solidFill>
                <a:effectLst>
                  <a:outerShdw blurRad="38100" dist="38100" dir="2700000" algn="tl">
                    <a:srgbClr val="000000">
                      <a:alpha val="43137"/>
                    </a:srgbClr>
                  </a:outerShdw>
                </a:effectLst>
              </a:rPr>
              <a:t>SENİNLE İLETİŞİM KURMAK İSTİYORUM, BENDEN SANA ZARAR GELMEZ</a:t>
            </a:r>
            <a:endParaRPr lang="tr-TR" sz="48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5517753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par>
                          <p:cTn id="12" fill="hold">
                            <p:stCondLst>
                              <p:cond delay="3050"/>
                            </p:stCondLst>
                            <p:childTnLst>
                              <p:par>
                                <p:cTn id="13" presetID="15"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2000" fill="hold"/>
                                        <p:tgtEl>
                                          <p:spTgt spid="4"/>
                                        </p:tgtEl>
                                        <p:attrNameLst>
                                          <p:attrName>ppt_w</p:attrName>
                                        </p:attrNameLst>
                                      </p:cBhvr>
                                      <p:tavLst>
                                        <p:tav tm="0">
                                          <p:val>
                                            <p:fltVal val="0"/>
                                          </p:val>
                                        </p:tav>
                                        <p:tav tm="100000">
                                          <p:val>
                                            <p:strVal val="#ppt_w"/>
                                          </p:val>
                                        </p:tav>
                                      </p:tavLst>
                                    </p:anim>
                                    <p:anim calcmode="lin" valueType="num">
                                      <p:cBhvr>
                                        <p:cTn id="16" dur="2000" fill="hold"/>
                                        <p:tgtEl>
                                          <p:spTgt spid="4"/>
                                        </p:tgtEl>
                                        <p:attrNameLst>
                                          <p:attrName>ppt_h</p:attrName>
                                        </p:attrNameLst>
                                      </p:cBhvr>
                                      <p:tavLst>
                                        <p:tav tm="0">
                                          <p:val>
                                            <p:fltVal val="0"/>
                                          </p:val>
                                        </p:tav>
                                        <p:tav tm="100000">
                                          <p:val>
                                            <p:strVal val="#ppt_h"/>
                                          </p:val>
                                        </p:tav>
                                      </p:tavLst>
                                    </p:anim>
                                    <p:anim calcmode="lin" valueType="num">
                                      <p:cBhvr>
                                        <p:cTn id="17"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Açılar">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çıla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609</TotalTime>
  <Words>550</Words>
  <Application>Microsoft Office PowerPoint</Application>
  <PresentationFormat>Ekran Gösterisi (4:3)</PresentationFormat>
  <Paragraphs>59</Paragraphs>
  <Slides>18</Slides>
  <Notes>15</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Açılar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Acer</dc:creator>
  <cp:lastModifiedBy>ASUS</cp:lastModifiedBy>
  <cp:revision>49</cp:revision>
  <dcterms:created xsi:type="dcterms:W3CDTF">2015-03-19T15:59:12Z</dcterms:created>
  <dcterms:modified xsi:type="dcterms:W3CDTF">2015-03-23T09:57:54Z</dcterms:modified>
</cp:coreProperties>
</file>